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46" r:id="rId2"/>
    <p:sldId id="257" r:id="rId3"/>
    <p:sldId id="2547" r:id="rId4"/>
    <p:sldId id="2552" r:id="rId5"/>
    <p:sldId id="2548" r:id="rId6"/>
    <p:sldId id="2553" r:id="rId7"/>
    <p:sldId id="2551" r:id="rId8"/>
    <p:sldId id="2550" r:id="rId9"/>
    <p:sldId id="2549" r:id="rId10"/>
    <p:sldId id="2556" r:id="rId11"/>
    <p:sldId id="2558" r:id="rId12"/>
    <p:sldId id="2555" r:id="rId13"/>
    <p:sldId id="2557" r:id="rId14"/>
    <p:sldId id="2554" r:id="rId15"/>
    <p:sldId id="2562" r:id="rId16"/>
    <p:sldId id="2559" r:id="rId17"/>
    <p:sldId id="2563" r:id="rId18"/>
    <p:sldId id="256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3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045501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839200" y="274639"/>
            <a:ext cx="2743200" cy="585152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1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274639"/>
            <a:ext cx="8026400" cy="585152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872409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0B6D58-CAE2-4003-BA92-6E8952352E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64C0F-4AB5-4828-83AA-6A9910DB3F0A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36AB2D3-9761-4ADA-ACFC-2652A02D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079" y="495824"/>
            <a:ext cx="7101842" cy="83210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800" spc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3884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10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009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10848975" y="0"/>
            <a:ext cx="496676" cy="533400"/>
          </a:xfrm>
          <a:custGeom>
            <a:avLst/>
            <a:gdLst>
              <a:gd name="T0" fmla="*/ 0 w 346"/>
              <a:gd name="T1" fmla="*/ 0 h 372"/>
              <a:gd name="T2" fmla="*/ 0 w 346"/>
              <a:gd name="T3" fmla="*/ 269 h 372"/>
              <a:gd name="T4" fmla="*/ 17 w 346"/>
              <a:gd name="T5" fmla="*/ 298 h 372"/>
              <a:gd name="T6" fmla="*/ 155 w 346"/>
              <a:gd name="T7" fmla="*/ 367 h 372"/>
              <a:gd name="T8" fmla="*/ 191 w 346"/>
              <a:gd name="T9" fmla="*/ 367 h 372"/>
              <a:gd name="T10" fmla="*/ 328 w 346"/>
              <a:gd name="T11" fmla="*/ 298 h 372"/>
              <a:gd name="T12" fmla="*/ 346 w 346"/>
              <a:gd name="T13" fmla="*/ 269 h 372"/>
              <a:gd name="T14" fmla="*/ 346 w 346"/>
              <a:gd name="T15" fmla="*/ 0 h 372"/>
              <a:gd name="T16" fmla="*/ 0 w 346"/>
              <a:gd name="T17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6" h="372">
                <a:moveTo>
                  <a:pt x="0" y="0"/>
                </a:moveTo>
                <a:cubicBezTo>
                  <a:pt x="0" y="269"/>
                  <a:pt x="0" y="269"/>
                  <a:pt x="0" y="269"/>
                </a:cubicBezTo>
                <a:cubicBezTo>
                  <a:pt x="0" y="280"/>
                  <a:pt x="8" y="293"/>
                  <a:pt x="17" y="298"/>
                </a:cubicBezTo>
                <a:cubicBezTo>
                  <a:pt x="155" y="367"/>
                  <a:pt x="155" y="367"/>
                  <a:pt x="155" y="367"/>
                </a:cubicBezTo>
                <a:cubicBezTo>
                  <a:pt x="165" y="372"/>
                  <a:pt x="181" y="372"/>
                  <a:pt x="191" y="367"/>
                </a:cubicBezTo>
                <a:cubicBezTo>
                  <a:pt x="328" y="298"/>
                  <a:pt x="328" y="298"/>
                  <a:pt x="328" y="298"/>
                </a:cubicBezTo>
                <a:cubicBezTo>
                  <a:pt x="338" y="293"/>
                  <a:pt x="346" y="280"/>
                  <a:pt x="346" y="269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0897579" y="93761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82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010931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221261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Текст 4"/>
          <p:cNvSpPr>
            <a:spLocks noGrp="1"/>
          </p:cNvSpPr>
          <p:nvPr>
            <p:ph type="body" sz="quarter" idx="13"/>
          </p:nvPr>
        </p:nvSpPr>
        <p:spPr>
          <a:xfrm>
            <a:off x="6193368" y="1535112"/>
            <a:ext cx="5389034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89114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404697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713031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8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4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13"/>
          </p:nvPr>
        </p:nvSpPr>
        <p:spPr>
          <a:xfrm>
            <a:off x="609600" y="1435101"/>
            <a:ext cx="401108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8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872061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92" name="Рисунок 2"/>
          <p:cNvSpPr>
            <a:spLocks noGrp="1"/>
          </p:cNvSpPr>
          <p:nvPr>
            <p:ph type="pic" sz="half" idx="13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76802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2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214928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170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hyperlink" Target="https://www.youtube.com/watch?v=silOSPU2qAA&amp;t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list.rusada.ru/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19"/>
          <p:cNvSpPr>
            <a:spLocks/>
          </p:cNvSpPr>
          <p:nvPr/>
        </p:nvSpPr>
        <p:spPr bwMode="auto">
          <a:xfrm>
            <a:off x="266733" y="-58407"/>
            <a:ext cx="3853543" cy="6924461"/>
          </a:xfrm>
          <a:custGeom>
            <a:avLst/>
            <a:gdLst>
              <a:gd name="T0" fmla="*/ 453 w 453"/>
              <a:gd name="T1" fmla="*/ 4 h 814"/>
              <a:gd name="T2" fmla="*/ 284 w 453"/>
              <a:gd name="T3" fmla="*/ 4 h 814"/>
              <a:gd name="T4" fmla="*/ 286 w 453"/>
              <a:gd name="T5" fmla="*/ 0 h 814"/>
              <a:gd name="T6" fmla="*/ 0 w 453"/>
              <a:gd name="T7" fmla="*/ 414 h 814"/>
              <a:gd name="T8" fmla="*/ 275 w 453"/>
              <a:gd name="T9" fmla="*/ 814 h 814"/>
              <a:gd name="T10" fmla="*/ 444 w 453"/>
              <a:gd name="T11" fmla="*/ 814 h 814"/>
              <a:gd name="T12" fmla="*/ 166 w 453"/>
              <a:gd name="T13" fmla="*/ 416 h 814"/>
              <a:gd name="T14" fmla="*/ 453 w 453"/>
              <a:gd name="T15" fmla="*/ 4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3" h="814">
                <a:moveTo>
                  <a:pt x="453" y="4"/>
                </a:moveTo>
                <a:lnTo>
                  <a:pt x="284" y="4"/>
                </a:lnTo>
                <a:lnTo>
                  <a:pt x="286" y="0"/>
                </a:lnTo>
                <a:lnTo>
                  <a:pt x="0" y="414"/>
                </a:lnTo>
                <a:lnTo>
                  <a:pt x="275" y="814"/>
                </a:lnTo>
                <a:lnTo>
                  <a:pt x="444" y="814"/>
                </a:lnTo>
                <a:lnTo>
                  <a:pt x="166" y="416"/>
                </a:lnTo>
                <a:lnTo>
                  <a:pt x="453" y="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0" cmpd="dbl"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2" name="Freeform 19"/>
          <p:cNvSpPr>
            <a:spLocks/>
          </p:cNvSpPr>
          <p:nvPr/>
        </p:nvSpPr>
        <p:spPr bwMode="auto">
          <a:xfrm>
            <a:off x="1355637" y="-58407"/>
            <a:ext cx="3853543" cy="6924461"/>
          </a:xfrm>
          <a:custGeom>
            <a:avLst/>
            <a:gdLst>
              <a:gd name="T0" fmla="*/ 453 w 453"/>
              <a:gd name="T1" fmla="*/ 4 h 814"/>
              <a:gd name="T2" fmla="*/ 284 w 453"/>
              <a:gd name="T3" fmla="*/ 4 h 814"/>
              <a:gd name="T4" fmla="*/ 286 w 453"/>
              <a:gd name="T5" fmla="*/ 0 h 814"/>
              <a:gd name="T6" fmla="*/ 0 w 453"/>
              <a:gd name="T7" fmla="*/ 414 h 814"/>
              <a:gd name="T8" fmla="*/ 275 w 453"/>
              <a:gd name="T9" fmla="*/ 814 h 814"/>
              <a:gd name="T10" fmla="*/ 444 w 453"/>
              <a:gd name="T11" fmla="*/ 814 h 814"/>
              <a:gd name="T12" fmla="*/ 166 w 453"/>
              <a:gd name="T13" fmla="*/ 416 h 814"/>
              <a:gd name="T14" fmla="*/ 453 w 453"/>
              <a:gd name="T15" fmla="*/ 4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3" h="814">
                <a:moveTo>
                  <a:pt x="453" y="4"/>
                </a:moveTo>
                <a:lnTo>
                  <a:pt x="284" y="4"/>
                </a:lnTo>
                <a:lnTo>
                  <a:pt x="286" y="0"/>
                </a:lnTo>
                <a:lnTo>
                  <a:pt x="0" y="414"/>
                </a:lnTo>
                <a:lnTo>
                  <a:pt x="275" y="814"/>
                </a:lnTo>
                <a:lnTo>
                  <a:pt x="444" y="814"/>
                </a:lnTo>
                <a:lnTo>
                  <a:pt x="166" y="416"/>
                </a:lnTo>
                <a:lnTo>
                  <a:pt x="453" y="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0" cmpd="dbl"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71C464-A5A3-4B3E-BE41-5B4395E2A96D}"/>
              </a:ext>
            </a:extLst>
          </p:cNvPr>
          <p:cNvSpPr/>
          <p:nvPr/>
        </p:nvSpPr>
        <p:spPr>
          <a:xfrm>
            <a:off x="10426017" y="0"/>
            <a:ext cx="1287012" cy="827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052767-1F53-46A1-BFD0-B753C7332FC9}"/>
              </a:ext>
            </a:extLst>
          </p:cNvPr>
          <p:cNvSpPr txBox="1"/>
          <p:nvPr/>
        </p:nvSpPr>
        <p:spPr>
          <a:xfrm>
            <a:off x="3154248" y="2716189"/>
            <a:ext cx="88396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  <a:sym typeface="Calibri"/>
              </a:rPr>
              <a:t>Антидопинговые правила.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  <a:sym typeface="Calibri"/>
              </a:rPr>
              <a:t>Виды нарушений антидопинговых правил.</a:t>
            </a:r>
          </a:p>
        </p:txBody>
      </p:sp>
    </p:spTree>
    <p:extLst>
      <p:ext uri="{BB962C8B-B14F-4D97-AF65-F5344CB8AC3E}">
        <p14:creationId xmlns:p14="http://schemas.microsoft.com/office/powerpoint/2010/main" val="938317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7">
            <a:extLst>
              <a:ext uri="{FF2B5EF4-FFF2-40B4-BE49-F238E27FC236}">
                <a16:creationId xmlns:a16="http://schemas.microsoft.com/office/drawing/2014/main" id="{0E960E98-36C2-45C2-9A60-F14955F47B12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Parallelogram 18">
              <a:extLst>
                <a:ext uri="{FF2B5EF4-FFF2-40B4-BE49-F238E27FC236}">
                  <a16:creationId xmlns:a16="http://schemas.microsoft.com/office/drawing/2014/main" id="{2EC143D3-3EB2-46B6-8D6E-ED6A574556A1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Parallelogram 19">
              <a:extLst>
                <a:ext uri="{FF2B5EF4-FFF2-40B4-BE49-F238E27FC236}">
                  <a16:creationId xmlns:a16="http://schemas.microsoft.com/office/drawing/2014/main" id="{E40F8C76-9DD2-4D74-AFEE-1E88CD927571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PpHeader">
            <a:extLst>
              <a:ext uri="{FF2B5EF4-FFF2-40B4-BE49-F238E27FC236}">
                <a16:creationId xmlns:a16="http://schemas.microsoft.com/office/drawing/2014/main" id="{1EA27BAE-4C46-2D53-60B9-CC97B6653B69}"/>
              </a:ext>
            </a:extLst>
          </p:cNvPr>
          <p:cNvGrpSpPr/>
          <p:nvPr/>
        </p:nvGrpSpPr>
        <p:grpSpPr>
          <a:xfrm>
            <a:off x="12163929" y="-655482"/>
            <a:ext cx="1893512" cy="276999"/>
            <a:chOff x="9597078" y="176435"/>
            <a:chExt cx="1893759" cy="277035"/>
          </a:xfrm>
        </p:grpSpPr>
        <p:sp>
          <p:nvSpPr>
            <p:cNvPr id="3" name="Twitter">
              <a:extLst>
                <a:ext uri="{FF2B5EF4-FFF2-40B4-BE49-F238E27FC236}">
                  <a16:creationId xmlns:a16="http://schemas.microsoft.com/office/drawing/2014/main" id="{A9B7ED37-65E3-AF9D-FCCB-A8CDA78722F0}"/>
                </a:ext>
              </a:extLst>
            </p:cNvPr>
            <p:cNvSpPr txBox="1"/>
            <p:nvPr/>
          </p:nvSpPr>
          <p:spPr>
            <a:xfrm flipH="1">
              <a:off x="9597078" y="176435"/>
              <a:ext cx="615634" cy="2770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Home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</p:txBody>
        </p:sp>
        <p:sp>
          <p:nvSpPr>
            <p:cNvPr id="4" name="Icon 29">
              <a:extLst>
                <a:ext uri="{FF2B5EF4-FFF2-40B4-BE49-F238E27FC236}">
                  <a16:creationId xmlns:a16="http://schemas.microsoft.com/office/drawing/2014/main" id="{19193D19-3327-774B-1198-198AAAD613E3}"/>
                </a:ext>
              </a:extLst>
            </p:cNvPr>
            <p:cNvSpPr/>
            <p:nvPr/>
          </p:nvSpPr>
          <p:spPr>
            <a:xfrm>
              <a:off x="10310210" y="178987"/>
              <a:ext cx="118008" cy="118006"/>
            </a:xfrm>
            <a:custGeom>
              <a:avLst/>
              <a:gdLst>
                <a:gd name="connsiteX0" fmla="*/ 25710 w 497061"/>
                <a:gd name="connsiteY0" fmla="*/ 462780 h 497060"/>
                <a:gd name="connsiteX1" fmla="*/ 17140 w 497061"/>
                <a:gd name="connsiteY1" fmla="*/ 471351 h 497060"/>
                <a:gd name="connsiteX2" fmla="*/ 17140 w 497061"/>
                <a:gd name="connsiteY2" fmla="*/ 479921 h 497060"/>
                <a:gd name="connsiteX3" fmla="*/ 479920 w 497061"/>
                <a:gd name="connsiteY3" fmla="*/ 479921 h 497060"/>
                <a:gd name="connsiteX4" fmla="*/ 479920 w 497061"/>
                <a:gd name="connsiteY4" fmla="*/ 471351 h 497060"/>
                <a:gd name="connsiteX5" fmla="*/ 471350 w 497061"/>
                <a:gd name="connsiteY5" fmla="*/ 462780 h 497060"/>
                <a:gd name="connsiteX6" fmla="*/ 454210 w 497061"/>
                <a:gd name="connsiteY6" fmla="*/ 462780 h 497060"/>
                <a:gd name="connsiteX7" fmla="*/ 42850 w 497061"/>
                <a:gd name="connsiteY7" fmla="*/ 462780 h 497060"/>
                <a:gd name="connsiteX8" fmla="*/ 59991 w 497061"/>
                <a:gd name="connsiteY8" fmla="*/ 428500 h 497060"/>
                <a:gd name="connsiteX9" fmla="*/ 51420 w 497061"/>
                <a:gd name="connsiteY9" fmla="*/ 437070 h 497060"/>
                <a:gd name="connsiteX10" fmla="*/ 51420 w 497061"/>
                <a:gd name="connsiteY10" fmla="*/ 445641 h 497060"/>
                <a:gd name="connsiteX11" fmla="*/ 445641 w 497061"/>
                <a:gd name="connsiteY11" fmla="*/ 445641 h 497060"/>
                <a:gd name="connsiteX12" fmla="*/ 445641 w 497061"/>
                <a:gd name="connsiteY12" fmla="*/ 437070 h 497060"/>
                <a:gd name="connsiteX13" fmla="*/ 437070 w 497061"/>
                <a:gd name="connsiteY13" fmla="*/ 428500 h 497060"/>
                <a:gd name="connsiteX14" fmla="*/ 419932 w 497061"/>
                <a:gd name="connsiteY14" fmla="*/ 428500 h 497060"/>
                <a:gd name="connsiteX15" fmla="*/ 351372 w 497061"/>
                <a:gd name="connsiteY15" fmla="*/ 428500 h 497060"/>
                <a:gd name="connsiteX16" fmla="*/ 282812 w 497061"/>
                <a:gd name="connsiteY16" fmla="*/ 428500 h 497060"/>
                <a:gd name="connsiteX17" fmla="*/ 214251 w 497061"/>
                <a:gd name="connsiteY17" fmla="*/ 428500 h 497060"/>
                <a:gd name="connsiteX18" fmla="*/ 145691 w 497061"/>
                <a:gd name="connsiteY18" fmla="*/ 428500 h 497060"/>
                <a:gd name="connsiteX19" fmla="*/ 77131 w 497061"/>
                <a:gd name="connsiteY19" fmla="*/ 428500 h 497060"/>
                <a:gd name="connsiteX20" fmla="*/ 111409 w 497061"/>
                <a:gd name="connsiteY20" fmla="*/ 308519 h 497060"/>
                <a:gd name="connsiteX21" fmla="*/ 119980 w 497061"/>
                <a:gd name="connsiteY21" fmla="*/ 317089 h 497060"/>
                <a:gd name="connsiteX22" fmla="*/ 119980 w 497061"/>
                <a:gd name="connsiteY22" fmla="*/ 385650 h 497060"/>
                <a:gd name="connsiteX23" fmla="*/ 111409 w 497061"/>
                <a:gd name="connsiteY23" fmla="*/ 394220 h 497060"/>
                <a:gd name="connsiteX24" fmla="*/ 102839 w 497061"/>
                <a:gd name="connsiteY24" fmla="*/ 385650 h 497060"/>
                <a:gd name="connsiteX25" fmla="*/ 102839 w 497061"/>
                <a:gd name="connsiteY25" fmla="*/ 317089 h 497060"/>
                <a:gd name="connsiteX26" fmla="*/ 111409 w 497061"/>
                <a:gd name="connsiteY26" fmla="*/ 308519 h 497060"/>
                <a:gd name="connsiteX27" fmla="*/ 248529 w 497061"/>
                <a:gd name="connsiteY27" fmla="*/ 239959 h 497060"/>
                <a:gd name="connsiteX28" fmla="*/ 257100 w 497061"/>
                <a:gd name="connsiteY28" fmla="*/ 248529 h 497060"/>
                <a:gd name="connsiteX29" fmla="*/ 257100 w 497061"/>
                <a:gd name="connsiteY29" fmla="*/ 385649 h 497060"/>
                <a:gd name="connsiteX30" fmla="*/ 248529 w 497061"/>
                <a:gd name="connsiteY30" fmla="*/ 394219 h 497060"/>
                <a:gd name="connsiteX31" fmla="*/ 239959 w 497061"/>
                <a:gd name="connsiteY31" fmla="*/ 385649 h 497060"/>
                <a:gd name="connsiteX32" fmla="*/ 239959 w 497061"/>
                <a:gd name="connsiteY32" fmla="*/ 248529 h 497060"/>
                <a:gd name="connsiteX33" fmla="*/ 248529 w 497061"/>
                <a:gd name="connsiteY33" fmla="*/ 239959 h 497060"/>
                <a:gd name="connsiteX34" fmla="*/ 291379 w 497061"/>
                <a:gd name="connsiteY34" fmla="*/ 188540 h 497060"/>
                <a:gd name="connsiteX35" fmla="*/ 291379 w 497061"/>
                <a:gd name="connsiteY35" fmla="*/ 411360 h 497060"/>
                <a:gd name="connsiteX36" fmla="*/ 342800 w 497061"/>
                <a:gd name="connsiteY36" fmla="*/ 411360 h 497060"/>
                <a:gd name="connsiteX37" fmla="*/ 342800 w 497061"/>
                <a:gd name="connsiteY37" fmla="*/ 188540 h 497060"/>
                <a:gd name="connsiteX38" fmla="*/ 154259 w 497061"/>
                <a:gd name="connsiteY38" fmla="*/ 188540 h 497060"/>
                <a:gd name="connsiteX39" fmla="*/ 154259 w 497061"/>
                <a:gd name="connsiteY39" fmla="*/ 411360 h 497060"/>
                <a:gd name="connsiteX40" fmla="*/ 205680 w 497061"/>
                <a:gd name="connsiteY40" fmla="*/ 411360 h 497060"/>
                <a:gd name="connsiteX41" fmla="*/ 205680 w 497061"/>
                <a:gd name="connsiteY41" fmla="*/ 188540 h 497060"/>
                <a:gd name="connsiteX42" fmla="*/ 385649 w 497061"/>
                <a:gd name="connsiteY42" fmla="*/ 171400 h 497060"/>
                <a:gd name="connsiteX43" fmla="*/ 394220 w 497061"/>
                <a:gd name="connsiteY43" fmla="*/ 179969 h 497060"/>
                <a:gd name="connsiteX44" fmla="*/ 394220 w 497061"/>
                <a:gd name="connsiteY44" fmla="*/ 385650 h 497060"/>
                <a:gd name="connsiteX45" fmla="*/ 385649 w 497061"/>
                <a:gd name="connsiteY45" fmla="*/ 394221 h 497060"/>
                <a:gd name="connsiteX46" fmla="*/ 377079 w 497061"/>
                <a:gd name="connsiteY46" fmla="*/ 385650 h 497060"/>
                <a:gd name="connsiteX47" fmla="*/ 377079 w 497061"/>
                <a:gd name="connsiteY47" fmla="*/ 179970 h 497060"/>
                <a:gd name="connsiteX48" fmla="*/ 385649 w 497061"/>
                <a:gd name="connsiteY48" fmla="*/ 171400 h 497060"/>
                <a:gd name="connsiteX49" fmla="*/ 248529 w 497061"/>
                <a:gd name="connsiteY49" fmla="*/ 171400 h 497060"/>
                <a:gd name="connsiteX50" fmla="*/ 257100 w 497061"/>
                <a:gd name="connsiteY50" fmla="*/ 179970 h 497060"/>
                <a:gd name="connsiteX51" fmla="*/ 257100 w 497061"/>
                <a:gd name="connsiteY51" fmla="*/ 214250 h 497060"/>
                <a:gd name="connsiteX52" fmla="*/ 248529 w 497061"/>
                <a:gd name="connsiteY52" fmla="*/ 222820 h 497060"/>
                <a:gd name="connsiteX53" fmla="*/ 239959 w 497061"/>
                <a:gd name="connsiteY53" fmla="*/ 214250 h 497060"/>
                <a:gd name="connsiteX54" fmla="*/ 239959 w 497061"/>
                <a:gd name="connsiteY54" fmla="*/ 179970 h 497060"/>
                <a:gd name="connsiteX55" fmla="*/ 248529 w 497061"/>
                <a:gd name="connsiteY55" fmla="*/ 171400 h 497060"/>
                <a:gd name="connsiteX56" fmla="*/ 111409 w 497061"/>
                <a:gd name="connsiteY56" fmla="*/ 171400 h 497060"/>
                <a:gd name="connsiteX57" fmla="*/ 119980 w 497061"/>
                <a:gd name="connsiteY57" fmla="*/ 179969 h 497060"/>
                <a:gd name="connsiteX58" fmla="*/ 119980 w 497061"/>
                <a:gd name="connsiteY58" fmla="*/ 282809 h 497060"/>
                <a:gd name="connsiteX59" fmla="*/ 111409 w 497061"/>
                <a:gd name="connsiteY59" fmla="*/ 291380 h 497060"/>
                <a:gd name="connsiteX60" fmla="*/ 102839 w 497061"/>
                <a:gd name="connsiteY60" fmla="*/ 282809 h 497060"/>
                <a:gd name="connsiteX61" fmla="*/ 102839 w 497061"/>
                <a:gd name="connsiteY61" fmla="*/ 179970 h 497060"/>
                <a:gd name="connsiteX62" fmla="*/ 111409 w 497061"/>
                <a:gd name="connsiteY62" fmla="*/ 171400 h 497060"/>
                <a:gd name="connsiteX63" fmla="*/ 359940 w 497061"/>
                <a:gd name="connsiteY63" fmla="*/ 154260 h 497060"/>
                <a:gd name="connsiteX64" fmla="*/ 359940 w 497061"/>
                <a:gd name="connsiteY64" fmla="*/ 411360 h 497060"/>
                <a:gd name="connsiteX65" fmla="*/ 359940 w 497061"/>
                <a:gd name="connsiteY65" fmla="*/ 411361 h 497060"/>
                <a:gd name="connsiteX66" fmla="*/ 411361 w 497061"/>
                <a:gd name="connsiteY66" fmla="*/ 411361 h 497060"/>
                <a:gd name="connsiteX67" fmla="*/ 411361 w 497061"/>
                <a:gd name="connsiteY67" fmla="*/ 154260 h 497060"/>
                <a:gd name="connsiteX68" fmla="*/ 291380 w 497061"/>
                <a:gd name="connsiteY68" fmla="*/ 154260 h 497060"/>
                <a:gd name="connsiteX69" fmla="*/ 291380 w 497061"/>
                <a:gd name="connsiteY69" fmla="*/ 171400 h 497060"/>
                <a:gd name="connsiteX70" fmla="*/ 342801 w 497061"/>
                <a:gd name="connsiteY70" fmla="*/ 171400 h 497060"/>
                <a:gd name="connsiteX71" fmla="*/ 342801 w 497061"/>
                <a:gd name="connsiteY71" fmla="*/ 154260 h 497060"/>
                <a:gd name="connsiteX72" fmla="*/ 222820 w 497061"/>
                <a:gd name="connsiteY72" fmla="*/ 154260 h 497060"/>
                <a:gd name="connsiteX73" fmla="*/ 222820 w 497061"/>
                <a:gd name="connsiteY73" fmla="*/ 411360 h 497060"/>
                <a:gd name="connsiteX74" fmla="*/ 222820 w 497061"/>
                <a:gd name="connsiteY74" fmla="*/ 411361 h 497060"/>
                <a:gd name="connsiteX75" fmla="*/ 274240 w 497061"/>
                <a:gd name="connsiteY75" fmla="*/ 411361 h 497060"/>
                <a:gd name="connsiteX76" fmla="*/ 274240 w 497061"/>
                <a:gd name="connsiteY76" fmla="*/ 154260 h 497060"/>
                <a:gd name="connsiteX77" fmla="*/ 154260 w 497061"/>
                <a:gd name="connsiteY77" fmla="*/ 154260 h 497060"/>
                <a:gd name="connsiteX78" fmla="*/ 154260 w 497061"/>
                <a:gd name="connsiteY78" fmla="*/ 171400 h 497060"/>
                <a:gd name="connsiteX79" fmla="*/ 205681 w 497061"/>
                <a:gd name="connsiteY79" fmla="*/ 171400 h 497060"/>
                <a:gd name="connsiteX80" fmla="*/ 205681 w 497061"/>
                <a:gd name="connsiteY80" fmla="*/ 154260 h 497060"/>
                <a:gd name="connsiteX81" fmla="*/ 85700 w 497061"/>
                <a:gd name="connsiteY81" fmla="*/ 154260 h 497060"/>
                <a:gd name="connsiteX82" fmla="*/ 85700 w 497061"/>
                <a:gd name="connsiteY82" fmla="*/ 411360 h 497060"/>
                <a:gd name="connsiteX83" fmla="*/ 85700 w 497061"/>
                <a:gd name="connsiteY83" fmla="*/ 411361 h 497060"/>
                <a:gd name="connsiteX84" fmla="*/ 137121 w 497061"/>
                <a:gd name="connsiteY84" fmla="*/ 411361 h 497060"/>
                <a:gd name="connsiteX85" fmla="*/ 137121 w 497061"/>
                <a:gd name="connsiteY85" fmla="*/ 154260 h 497060"/>
                <a:gd name="connsiteX86" fmla="*/ 51419 w 497061"/>
                <a:gd name="connsiteY86" fmla="*/ 119979 h 497060"/>
                <a:gd name="connsiteX87" fmla="*/ 51419 w 497061"/>
                <a:gd name="connsiteY87" fmla="*/ 128549 h 497060"/>
                <a:gd name="connsiteX88" fmla="*/ 59990 w 497061"/>
                <a:gd name="connsiteY88" fmla="*/ 137120 h 497060"/>
                <a:gd name="connsiteX89" fmla="*/ 77130 w 497061"/>
                <a:gd name="connsiteY89" fmla="*/ 137120 h 497060"/>
                <a:gd name="connsiteX90" fmla="*/ 145690 w 497061"/>
                <a:gd name="connsiteY90" fmla="*/ 137120 h 497060"/>
                <a:gd name="connsiteX91" fmla="*/ 214250 w 497061"/>
                <a:gd name="connsiteY91" fmla="*/ 137120 h 497060"/>
                <a:gd name="connsiteX92" fmla="*/ 282810 w 497061"/>
                <a:gd name="connsiteY92" fmla="*/ 137120 h 497060"/>
                <a:gd name="connsiteX93" fmla="*/ 351370 w 497061"/>
                <a:gd name="connsiteY93" fmla="*/ 137120 h 497060"/>
                <a:gd name="connsiteX94" fmla="*/ 419930 w 497061"/>
                <a:gd name="connsiteY94" fmla="*/ 137120 h 497060"/>
                <a:gd name="connsiteX95" fmla="*/ 437069 w 497061"/>
                <a:gd name="connsiteY95" fmla="*/ 137120 h 497060"/>
                <a:gd name="connsiteX96" fmla="*/ 445640 w 497061"/>
                <a:gd name="connsiteY96" fmla="*/ 128549 h 497060"/>
                <a:gd name="connsiteX97" fmla="*/ 445640 w 497061"/>
                <a:gd name="connsiteY97" fmla="*/ 119979 h 497060"/>
                <a:gd name="connsiteX98" fmla="*/ 248529 w 497061"/>
                <a:gd name="connsiteY98" fmla="*/ 51419 h 497060"/>
                <a:gd name="connsiteX99" fmla="*/ 239959 w 497061"/>
                <a:gd name="connsiteY99" fmla="*/ 59989 h 497060"/>
                <a:gd name="connsiteX100" fmla="*/ 248529 w 497061"/>
                <a:gd name="connsiteY100" fmla="*/ 68560 h 497060"/>
                <a:gd name="connsiteX101" fmla="*/ 257100 w 497061"/>
                <a:gd name="connsiteY101" fmla="*/ 59989 h 497060"/>
                <a:gd name="connsiteX102" fmla="*/ 248529 w 497061"/>
                <a:gd name="connsiteY102" fmla="*/ 51419 h 497060"/>
                <a:gd name="connsiteX103" fmla="*/ 248529 w 497061"/>
                <a:gd name="connsiteY103" fmla="*/ 34279 h 497060"/>
                <a:gd name="connsiteX104" fmla="*/ 274239 w 497061"/>
                <a:gd name="connsiteY104" fmla="*/ 59989 h 497060"/>
                <a:gd name="connsiteX105" fmla="*/ 248529 w 497061"/>
                <a:gd name="connsiteY105" fmla="*/ 85699 h 497060"/>
                <a:gd name="connsiteX106" fmla="*/ 222819 w 497061"/>
                <a:gd name="connsiteY106" fmla="*/ 59989 h 497060"/>
                <a:gd name="connsiteX107" fmla="*/ 248529 w 497061"/>
                <a:gd name="connsiteY107" fmla="*/ 34279 h 497060"/>
                <a:gd name="connsiteX108" fmla="*/ 248530 w 497061"/>
                <a:gd name="connsiteY108" fmla="*/ 17140 h 497060"/>
                <a:gd name="connsiteX109" fmla="*/ 17140 w 497061"/>
                <a:gd name="connsiteY109" fmla="*/ 83986 h 497060"/>
                <a:gd name="connsiteX110" fmla="*/ 17140 w 497061"/>
                <a:gd name="connsiteY110" fmla="*/ 94270 h 497060"/>
                <a:gd name="connsiteX111" fmla="*/ 25710 w 497061"/>
                <a:gd name="connsiteY111" fmla="*/ 102840 h 497060"/>
                <a:gd name="connsiteX112" fmla="*/ 42850 w 497061"/>
                <a:gd name="connsiteY112" fmla="*/ 102840 h 497060"/>
                <a:gd name="connsiteX113" fmla="*/ 454210 w 497061"/>
                <a:gd name="connsiteY113" fmla="*/ 102840 h 497060"/>
                <a:gd name="connsiteX114" fmla="*/ 471350 w 497061"/>
                <a:gd name="connsiteY114" fmla="*/ 102840 h 497060"/>
                <a:gd name="connsiteX115" fmla="*/ 479920 w 497061"/>
                <a:gd name="connsiteY115" fmla="*/ 94270 h 497060"/>
                <a:gd name="connsiteX116" fmla="*/ 479920 w 497061"/>
                <a:gd name="connsiteY116" fmla="*/ 83128 h 497060"/>
                <a:gd name="connsiteX117" fmla="*/ 245958 w 497061"/>
                <a:gd name="connsiteY117" fmla="*/ 0 h 497060"/>
                <a:gd name="connsiteX118" fmla="*/ 251101 w 497061"/>
                <a:gd name="connsiteY118" fmla="*/ 0 h 497060"/>
                <a:gd name="connsiteX119" fmla="*/ 491062 w 497061"/>
                <a:gd name="connsiteY119" fmla="*/ 68559 h 497060"/>
                <a:gd name="connsiteX120" fmla="*/ 497061 w 497061"/>
                <a:gd name="connsiteY120" fmla="*/ 77130 h 497060"/>
                <a:gd name="connsiteX121" fmla="*/ 497061 w 497061"/>
                <a:gd name="connsiteY121" fmla="*/ 94270 h 497060"/>
                <a:gd name="connsiteX122" fmla="*/ 471351 w 497061"/>
                <a:gd name="connsiteY122" fmla="*/ 119980 h 497060"/>
                <a:gd name="connsiteX123" fmla="*/ 462780 w 497061"/>
                <a:gd name="connsiteY123" fmla="*/ 119980 h 497060"/>
                <a:gd name="connsiteX124" fmla="*/ 462780 w 497061"/>
                <a:gd name="connsiteY124" fmla="*/ 128550 h 497060"/>
                <a:gd name="connsiteX125" fmla="*/ 437070 w 497061"/>
                <a:gd name="connsiteY125" fmla="*/ 154260 h 497060"/>
                <a:gd name="connsiteX126" fmla="*/ 428500 w 497061"/>
                <a:gd name="connsiteY126" fmla="*/ 154260 h 497060"/>
                <a:gd name="connsiteX127" fmla="*/ 428500 w 497061"/>
                <a:gd name="connsiteY127" fmla="*/ 411359 h 497060"/>
                <a:gd name="connsiteX128" fmla="*/ 437070 w 497061"/>
                <a:gd name="connsiteY128" fmla="*/ 411359 h 497060"/>
                <a:gd name="connsiteX129" fmla="*/ 462780 w 497061"/>
                <a:gd name="connsiteY129" fmla="*/ 437069 h 497060"/>
                <a:gd name="connsiteX130" fmla="*/ 462780 w 497061"/>
                <a:gd name="connsiteY130" fmla="*/ 445640 h 497060"/>
                <a:gd name="connsiteX131" fmla="*/ 471351 w 497061"/>
                <a:gd name="connsiteY131" fmla="*/ 445640 h 497060"/>
                <a:gd name="connsiteX132" fmla="*/ 497061 w 497061"/>
                <a:gd name="connsiteY132" fmla="*/ 471350 h 497060"/>
                <a:gd name="connsiteX133" fmla="*/ 497061 w 497061"/>
                <a:gd name="connsiteY133" fmla="*/ 488490 h 497060"/>
                <a:gd name="connsiteX134" fmla="*/ 488491 w 497061"/>
                <a:gd name="connsiteY134" fmla="*/ 497060 h 497060"/>
                <a:gd name="connsiteX135" fmla="*/ 8570 w 497061"/>
                <a:gd name="connsiteY135" fmla="*/ 497060 h 497060"/>
                <a:gd name="connsiteX136" fmla="*/ 0 w 497061"/>
                <a:gd name="connsiteY136" fmla="*/ 488490 h 497060"/>
                <a:gd name="connsiteX137" fmla="*/ 0 w 497061"/>
                <a:gd name="connsiteY137" fmla="*/ 471350 h 497060"/>
                <a:gd name="connsiteX138" fmla="*/ 25710 w 497061"/>
                <a:gd name="connsiteY138" fmla="*/ 445641 h 497060"/>
                <a:gd name="connsiteX139" fmla="*/ 34281 w 497061"/>
                <a:gd name="connsiteY139" fmla="*/ 445641 h 497060"/>
                <a:gd name="connsiteX140" fmla="*/ 34281 w 497061"/>
                <a:gd name="connsiteY140" fmla="*/ 437071 h 497060"/>
                <a:gd name="connsiteX141" fmla="*/ 59991 w 497061"/>
                <a:gd name="connsiteY141" fmla="*/ 411361 h 497060"/>
                <a:gd name="connsiteX142" fmla="*/ 68561 w 497061"/>
                <a:gd name="connsiteY142" fmla="*/ 411361 h 497060"/>
                <a:gd name="connsiteX143" fmla="*/ 68561 w 497061"/>
                <a:gd name="connsiteY143" fmla="*/ 154260 h 497060"/>
                <a:gd name="connsiteX144" fmla="*/ 59991 w 497061"/>
                <a:gd name="connsiteY144" fmla="*/ 154260 h 497060"/>
                <a:gd name="connsiteX145" fmla="*/ 34281 w 497061"/>
                <a:gd name="connsiteY145" fmla="*/ 128550 h 497060"/>
                <a:gd name="connsiteX146" fmla="*/ 34281 w 497061"/>
                <a:gd name="connsiteY146" fmla="*/ 119980 h 497060"/>
                <a:gd name="connsiteX147" fmla="*/ 25710 w 497061"/>
                <a:gd name="connsiteY147" fmla="*/ 119980 h 497060"/>
                <a:gd name="connsiteX148" fmla="*/ 0 w 497061"/>
                <a:gd name="connsiteY148" fmla="*/ 94270 h 497060"/>
                <a:gd name="connsiteX149" fmla="*/ 0 w 497061"/>
                <a:gd name="connsiteY149" fmla="*/ 77130 h 497060"/>
                <a:gd name="connsiteX150" fmla="*/ 5999 w 497061"/>
                <a:gd name="connsiteY150" fmla="*/ 68560 h 49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497061" h="497060">
                  <a:moveTo>
                    <a:pt x="25710" y="462780"/>
                  </a:moveTo>
                  <a:cubicBezTo>
                    <a:pt x="20568" y="462780"/>
                    <a:pt x="17140" y="466208"/>
                    <a:pt x="17140" y="471351"/>
                  </a:cubicBezTo>
                  <a:lnTo>
                    <a:pt x="17140" y="479921"/>
                  </a:lnTo>
                  <a:lnTo>
                    <a:pt x="479920" y="479921"/>
                  </a:lnTo>
                  <a:lnTo>
                    <a:pt x="479920" y="471351"/>
                  </a:lnTo>
                  <a:cubicBezTo>
                    <a:pt x="479920" y="466208"/>
                    <a:pt x="476492" y="462780"/>
                    <a:pt x="471350" y="462780"/>
                  </a:cubicBezTo>
                  <a:lnTo>
                    <a:pt x="454210" y="462780"/>
                  </a:lnTo>
                  <a:lnTo>
                    <a:pt x="42850" y="462780"/>
                  </a:lnTo>
                  <a:close/>
                  <a:moveTo>
                    <a:pt x="59991" y="428500"/>
                  </a:moveTo>
                  <a:cubicBezTo>
                    <a:pt x="54848" y="428500"/>
                    <a:pt x="51420" y="431928"/>
                    <a:pt x="51420" y="437070"/>
                  </a:cubicBezTo>
                  <a:lnTo>
                    <a:pt x="51420" y="445641"/>
                  </a:lnTo>
                  <a:lnTo>
                    <a:pt x="445641" y="445641"/>
                  </a:lnTo>
                  <a:lnTo>
                    <a:pt x="445641" y="437070"/>
                  </a:lnTo>
                  <a:cubicBezTo>
                    <a:pt x="445641" y="431928"/>
                    <a:pt x="442213" y="428500"/>
                    <a:pt x="437070" y="428500"/>
                  </a:cubicBezTo>
                  <a:lnTo>
                    <a:pt x="419932" y="428500"/>
                  </a:lnTo>
                  <a:lnTo>
                    <a:pt x="351372" y="428500"/>
                  </a:lnTo>
                  <a:lnTo>
                    <a:pt x="282812" y="428500"/>
                  </a:lnTo>
                  <a:lnTo>
                    <a:pt x="214251" y="428500"/>
                  </a:lnTo>
                  <a:lnTo>
                    <a:pt x="145691" y="428500"/>
                  </a:lnTo>
                  <a:lnTo>
                    <a:pt x="77131" y="428500"/>
                  </a:lnTo>
                  <a:close/>
                  <a:moveTo>
                    <a:pt x="111409" y="308519"/>
                  </a:moveTo>
                  <a:cubicBezTo>
                    <a:pt x="116551" y="308519"/>
                    <a:pt x="119979" y="311947"/>
                    <a:pt x="119980" y="317089"/>
                  </a:cubicBezTo>
                  <a:lnTo>
                    <a:pt x="119980" y="385650"/>
                  </a:lnTo>
                  <a:cubicBezTo>
                    <a:pt x="119980" y="390792"/>
                    <a:pt x="116552" y="394220"/>
                    <a:pt x="111409" y="394220"/>
                  </a:cubicBezTo>
                  <a:cubicBezTo>
                    <a:pt x="106267" y="394220"/>
                    <a:pt x="102839" y="390792"/>
                    <a:pt x="102839" y="385650"/>
                  </a:cubicBezTo>
                  <a:lnTo>
                    <a:pt x="102839" y="317089"/>
                  </a:lnTo>
                  <a:cubicBezTo>
                    <a:pt x="102839" y="311947"/>
                    <a:pt x="106267" y="308519"/>
                    <a:pt x="111409" y="308519"/>
                  </a:cubicBezTo>
                  <a:close/>
                  <a:moveTo>
                    <a:pt x="248529" y="239959"/>
                  </a:moveTo>
                  <a:cubicBezTo>
                    <a:pt x="253672" y="239959"/>
                    <a:pt x="257100" y="243387"/>
                    <a:pt x="257100" y="248529"/>
                  </a:cubicBezTo>
                  <a:lnTo>
                    <a:pt x="257100" y="385649"/>
                  </a:lnTo>
                  <a:cubicBezTo>
                    <a:pt x="257100" y="390791"/>
                    <a:pt x="253672" y="394219"/>
                    <a:pt x="248529" y="394219"/>
                  </a:cubicBezTo>
                  <a:cubicBezTo>
                    <a:pt x="243387" y="394219"/>
                    <a:pt x="239959" y="390791"/>
                    <a:pt x="239959" y="385649"/>
                  </a:cubicBezTo>
                  <a:lnTo>
                    <a:pt x="239959" y="248529"/>
                  </a:lnTo>
                  <a:cubicBezTo>
                    <a:pt x="239959" y="243387"/>
                    <a:pt x="243387" y="239959"/>
                    <a:pt x="248529" y="239959"/>
                  </a:cubicBezTo>
                  <a:close/>
                  <a:moveTo>
                    <a:pt x="291379" y="188540"/>
                  </a:moveTo>
                  <a:lnTo>
                    <a:pt x="291379" y="411360"/>
                  </a:lnTo>
                  <a:lnTo>
                    <a:pt x="342800" y="411360"/>
                  </a:lnTo>
                  <a:lnTo>
                    <a:pt x="342800" y="188540"/>
                  </a:lnTo>
                  <a:close/>
                  <a:moveTo>
                    <a:pt x="154259" y="188540"/>
                  </a:moveTo>
                  <a:lnTo>
                    <a:pt x="154259" y="411360"/>
                  </a:lnTo>
                  <a:lnTo>
                    <a:pt x="205680" y="411360"/>
                  </a:lnTo>
                  <a:lnTo>
                    <a:pt x="205680" y="188540"/>
                  </a:lnTo>
                  <a:close/>
                  <a:moveTo>
                    <a:pt x="385649" y="171400"/>
                  </a:moveTo>
                  <a:cubicBezTo>
                    <a:pt x="390792" y="171400"/>
                    <a:pt x="394220" y="174828"/>
                    <a:pt x="394220" y="179969"/>
                  </a:cubicBezTo>
                  <a:lnTo>
                    <a:pt x="394220" y="385650"/>
                  </a:lnTo>
                  <a:cubicBezTo>
                    <a:pt x="394220" y="390793"/>
                    <a:pt x="390792" y="394221"/>
                    <a:pt x="385649" y="394221"/>
                  </a:cubicBezTo>
                  <a:cubicBezTo>
                    <a:pt x="380507" y="394221"/>
                    <a:pt x="377079" y="390793"/>
                    <a:pt x="377079" y="385650"/>
                  </a:cubicBezTo>
                  <a:lnTo>
                    <a:pt x="377079" y="179970"/>
                  </a:lnTo>
                  <a:cubicBezTo>
                    <a:pt x="377079" y="174828"/>
                    <a:pt x="380507" y="171400"/>
                    <a:pt x="385649" y="171400"/>
                  </a:cubicBezTo>
                  <a:close/>
                  <a:moveTo>
                    <a:pt x="248529" y="171400"/>
                  </a:moveTo>
                  <a:cubicBezTo>
                    <a:pt x="253672" y="171400"/>
                    <a:pt x="257100" y="174828"/>
                    <a:pt x="257100" y="179970"/>
                  </a:cubicBezTo>
                  <a:lnTo>
                    <a:pt x="257100" y="214250"/>
                  </a:lnTo>
                  <a:cubicBezTo>
                    <a:pt x="257100" y="219393"/>
                    <a:pt x="253672" y="222820"/>
                    <a:pt x="248529" y="222820"/>
                  </a:cubicBezTo>
                  <a:cubicBezTo>
                    <a:pt x="243387" y="222820"/>
                    <a:pt x="239959" y="219393"/>
                    <a:pt x="239959" y="214250"/>
                  </a:cubicBezTo>
                  <a:lnTo>
                    <a:pt x="239959" y="179970"/>
                  </a:lnTo>
                  <a:cubicBezTo>
                    <a:pt x="239959" y="174828"/>
                    <a:pt x="243387" y="171400"/>
                    <a:pt x="248529" y="171400"/>
                  </a:cubicBezTo>
                  <a:close/>
                  <a:moveTo>
                    <a:pt x="111409" y="171400"/>
                  </a:moveTo>
                  <a:cubicBezTo>
                    <a:pt x="116551" y="171400"/>
                    <a:pt x="119979" y="174828"/>
                    <a:pt x="119980" y="179969"/>
                  </a:cubicBezTo>
                  <a:lnTo>
                    <a:pt x="119980" y="282809"/>
                  </a:lnTo>
                  <a:cubicBezTo>
                    <a:pt x="119980" y="287952"/>
                    <a:pt x="116552" y="291380"/>
                    <a:pt x="111409" y="291380"/>
                  </a:cubicBezTo>
                  <a:cubicBezTo>
                    <a:pt x="106267" y="291380"/>
                    <a:pt x="102839" y="287952"/>
                    <a:pt x="102839" y="282809"/>
                  </a:cubicBezTo>
                  <a:lnTo>
                    <a:pt x="102839" y="179970"/>
                  </a:lnTo>
                  <a:cubicBezTo>
                    <a:pt x="102839" y="174828"/>
                    <a:pt x="106267" y="171400"/>
                    <a:pt x="111409" y="171400"/>
                  </a:cubicBezTo>
                  <a:close/>
                  <a:moveTo>
                    <a:pt x="359940" y="154260"/>
                  </a:moveTo>
                  <a:lnTo>
                    <a:pt x="359940" y="411360"/>
                  </a:lnTo>
                  <a:lnTo>
                    <a:pt x="359940" y="411361"/>
                  </a:lnTo>
                  <a:lnTo>
                    <a:pt x="411361" y="411361"/>
                  </a:lnTo>
                  <a:lnTo>
                    <a:pt x="411361" y="154260"/>
                  </a:lnTo>
                  <a:close/>
                  <a:moveTo>
                    <a:pt x="291380" y="154260"/>
                  </a:moveTo>
                  <a:lnTo>
                    <a:pt x="291380" y="171400"/>
                  </a:lnTo>
                  <a:lnTo>
                    <a:pt x="342801" y="171400"/>
                  </a:lnTo>
                  <a:lnTo>
                    <a:pt x="342801" y="154260"/>
                  </a:lnTo>
                  <a:close/>
                  <a:moveTo>
                    <a:pt x="222820" y="154260"/>
                  </a:moveTo>
                  <a:lnTo>
                    <a:pt x="222820" y="411360"/>
                  </a:lnTo>
                  <a:lnTo>
                    <a:pt x="222820" y="411361"/>
                  </a:lnTo>
                  <a:lnTo>
                    <a:pt x="274240" y="411361"/>
                  </a:lnTo>
                  <a:lnTo>
                    <a:pt x="274240" y="154260"/>
                  </a:lnTo>
                  <a:close/>
                  <a:moveTo>
                    <a:pt x="154260" y="154260"/>
                  </a:moveTo>
                  <a:lnTo>
                    <a:pt x="154260" y="171400"/>
                  </a:lnTo>
                  <a:lnTo>
                    <a:pt x="205681" y="171400"/>
                  </a:lnTo>
                  <a:lnTo>
                    <a:pt x="205681" y="154260"/>
                  </a:lnTo>
                  <a:close/>
                  <a:moveTo>
                    <a:pt x="85700" y="154260"/>
                  </a:moveTo>
                  <a:lnTo>
                    <a:pt x="85700" y="411360"/>
                  </a:lnTo>
                  <a:lnTo>
                    <a:pt x="85700" y="411361"/>
                  </a:lnTo>
                  <a:lnTo>
                    <a:pt x="137121" y="411361"/>
                  </a:lnTo>
                  <a:lnTo>
                    <a:pt x="137121" y="154260"/>
                  </a:lnTo>
                  <a:close/>
                  <a:moveTo>
                    <a:pt x="51419" y="119979"/>
                  </a:moveTo>
                  <a:lnTo>
                    <a:pt x="51419" y="128549"/>
                  </a:lnTo>
                  <a:cubicBezTo>
                    <a:pt x="51419" y="133692"/>
                    <a:pt x="54847" y="137120"/>
                    <a:pt x="59990" y="137120"/>
                  </a:cubicBezTo>
                  <a:lnTo>
                    <a:pt x="77130" y="137120"/>
                  </a:lnTo>
                  <a:lnTo>
                    <a:pt x="145690" y="137120"/>
                  </a:lnTo>
                  <a:lnTo>
                    <a:pt x="214250" y="137120"/>
                  </a:lnTo>
                  <a:lnTo>
                    <a:pt x="282810" y="137120"/>
                  </a:lnTo>
                  <a:lnTo>
                    <a:pt x="351370" y="137120"/>
                  </a:lnTo>
                  <a:lnTo>
                    <a:pt x="419930" y="137120"/>
                  </a:lnTo>
                  <a:lnTo>
                    <a:pt x="437069" y="137120"/>
                  </a:lnTo>
                  <a:cubicBezTo>
                    <a:pt x="442212" y="137120"/>
                    <a:pt x="445640" y="133692"/>
                    <a:pt x="445640" y="128549"/>
                  </a:cubicBezTo>
                  <a:lnTo>
                    <a:pt x="445640" y="119979"/>
                  </a:lnTo>
                  <a:close/>
                  <a:moveTo>
                    <a:pt x="248529" y="51419"/>
                  </a:moveTo>
                  <a:cubicBezTo>
                    <a:pt x="243387" y="51419"/>
                    <a:pt x="239959" y="54847"/>
                    <a:pt x="239959" y="59989"/>
                  </a:cubicBezTo>
                  <a:cubicBezTo>
                    <a:pt x="239959" y="65132"/>
                    <a:pt x="243387" y="68560"/>
                    <a:pt x="248529" y="68560"/>
                  </a:cubicBezTo>
                  <a:cubicBezTo>
                    <a:pt x="253672" y="68560"/>
                    <a:pt x="257100" y="65132"/>
                    <a:pt x="257100" y="59989"/>
                  </a:cubicBezTo>
                  <a:cubicBezTo>
                    <a:pt x="257100" y="54847"/>
                    <a:pt x="253672" y="51419"/>
                    <a:pt x="248529" y="51419"/>
                  </a:cubicBezTo>
                  <a:close/>
                  <a:moveTo>
                    <a:pt x="248529" y="34279"/>
                  </a:moveTo>
                  <a:cubicBezTo>
                    <a:pt x="263098" y="34279"/>
                    <a:pt x="274239" y="45420"/>
                    <a:pt x="274239" y="59989"/>
                  </a:cubicBezTo>
                  <a:cubicBezTo>
                    <a:pt x="274239" y="74558"/>
                    <a:pt x="263098" y="85699"/>
                    <a:pt x="248529" y="85699"/>
                  </a:cubicBezTo>
                  <a:cubicBezTo>
                    <a:pt x="233960" y="85699"/>
                    <a:pt x="222819" y="74558"/>
                    <a:pt x="222819" y="59989"/>
                  </a:cubicBezTo>
                  <a:cubicBezTo>
                    <a:pt x="222819" y="45420"/>
                    <a:pt x="233960" y="34279"/>
                    <a:pt x="248529" y="34279"/>
                  </a:cubicBezTo>
                  <a:close/>
                  <a:moveTo>
                    <a:pt x="248530" y="17140"/>
                  </a:moveTo>
                  <a:lnTo>
                    <a:pt x="17140" y="83986"/>
                  </a:lnTo>
                  <a:lnTo>
                    <a:pt x="17140" y="94270"/>
                  </a:lnTo>
                  <a:cubicBezTo>
                    <a:pt x="17140" y="99412"/>
                    <a:pt x="20568" y="102840"/>
                    <a:pt x="25710" y="102840"/>
                  </a:cubicBezTo>
                  <a:lnTo>
                    <a:pt x="42850" y="102840"/>
                  </a:lnTo>
                  <a:lnTo>
                    <a:pt x="454210" y="102840"/>
                  </a:lnTo>
                  <a:lnTo>
                    <a:pt x="471350" y="102840"/>
                  </a:lnTo>
                  <a:cubicBezTo>
                    <a:pt x="476492" y="102840"/>
                    <a:pt x="479920" y="99412"/>
                    <a:pt x="479920" y="94270"/>
                  </a:cubicBezTo>
                  <a:lnTo>
                    <a:pt x="479920" y="83128"/>
                  </a:lnTo>
                  <a:close/>
                  <a:moveTo>
                    <a:pt x="245958" y="0"/>
                  </a:moveTo>
                  <a:cubicBezTo>
                    <a:pt x="247673" y="0"/>
                    <a:pt x="249386" y="0"/>
                    <a:pt x="251101" y="0"/>
                  </a:cubicBezTo>
                  <a:lnTo>
                    <a:pt x="491062" y="68559"/>
                  </a:lnTo>
                  <a:cubicBezTo>
                    <a:pt x="494490" y="70274"/>
                    <a:pt x="497061" y="73702"/>
                    <a:pt x="497061" y="77130"/>
                  </a:cubicBezTo>
                  <a:lnTo>
                    <a:pt x="497061" y="94270"/>
                  </a:lnTo>
                  <a:cubicBezTo>
                    <a:pt x="497061" y="108839"/>
                    <a:pt x="485920" y="119980"/>
                    <a:pt x="471351" y="119980"/>
                  </a:cubicBezTo>
                  <a:lnTo>
                    <a:pt x="462780" y="119980"/>
                  </a:lnTo>
                  <a:lnTo>
                    <a:pt x="462780" y="128550"/>
                  </a:lnTo>
                  <a:cubicBezTo>
                    <a:pt x="462780" y="143119"/>
                    <a:pt x="451639" y="154260"/>
                    <a:pt x="437070" y="154260"/>
                  </a:cubicBezTo>
                  <a:lnTo>
                    <a:pt x="428500" y="154260"/>
                  </a:lnTo>
                  <a:lnTo>
                    <a:pt x="428500" y="411359"/>
                  </a:lnTo>
                  <a:lnTo>
                    <a:pt x="437070" y="411359"/>
                  </a:lnTo>
                  <a:cubicBezTo>
                    <a:pt x="451639" y="411359"/>
                    <a:pt x="462780" y="422500"/>
                    <a:pt x="462780" y="437069"/>
                  </a:cubicBezTo>
                  <a:lnTo>
                    <a:pt x="462780" y="445640"/>
                  </a:lnTo>
                  <a:lnTo>
                    <a:pt x="471351" y="445640"/>
                  </a:lnTo>
                  <a:cubicBezTo>
                    <a:pt x="485920" y="445640"/>
                    <a:pt x="497061" y="456781"/>
                    <a:pt x="497061" y="471350"/>
                  </a:cubicBezTo>
                  <a:lnTo>
                    <a:pt x="497061" y="488490"/>
                  </a:lnTo>
                  <a:cubicBezTo>
                    <a:pt x="497061" y="493632"/>
                    <a:pt x="493633" y="497060"/>
                    <a:pt x="488491" y="497060"/>
                  </a:cubicBezTo>
                  <a:lnTo>
                    <a:pt x="8570" y="497060"/>
                  </a:lnTo>
                  <a:cubicBezTo>
                    <a:pt x="3428" y="497060"/>
                    <a:pt x="0" y="493632"/>
                    <a:pt x="0" y="488490"/>
                  </a:cubicBezTo>
                  <a:lnTo>
                    <a:pt x="0" y="471350"/>
                  </a:lnTo>
                  <a:cubicBezTo>
                    <a:pt x="0" y="456781"/>
                    <a:pt x="11141" y="445640"/>
                    <a:pt x="25710" y="445641"/>
                  </a:cubicBezTo>
                  <a:lnTo>
                    <a:pt x="34281" y="445641"/>
                  </a:lnTo>
                  <a:lnTo>
                    <a:pt x="34281" y="437071"/>
                  </a:lnTo>
                  <a:cubicBezTo>
                    <a:pt x="34281" y="422502"/>
                    <a:pt x="45422" y="411361"/>
                    <a:pt x="59991" y="411361"/>
                  </a:cubicBezTo>
                  <a:lnTo>
                    <a:pt x="68561" y="411361"/>
                  </a:lnTo>
                  <a:lnTo>
                    <a:pt x="68561" y="154260"/>
                  </a:lnTo>
                  <a:lnTo>
                    <a:pt x="59991" y="154260"/>
                  </a:lnTo>
                  <a:cubicBezTo>
                    <a:pt x="45422" y="154260"/>
                    <a:pt x="34281" y="143119"/>
                    <a:pt x="34281" y="128550"/>
                  </a:cubicBezTo>
                  <a:lnTo>
                    <a:pt x="34281" y="119980"/>
                  </a:lnTo>
                  <a:lnTo>
                    <a:pt x="25710" y="119980"/>
                  </a:lnTo>
                  <a:cubicBezTo>
                    <a:pt x="11141" y="119980"/>
                    <a:pt x="0" y="108839"/>
                    <a:pt x="0" y="94270"/>
                  </a:cubicBezTo>
                  <a:lnTo>
                    <a:pt x="0" y="77130"/>
                  </a:lnTo>
                  <a:cubicBezTo>
                    <a:pt x="0" y="73702"/>
                    <a:pt x="2571" y="70274"/>
                    <a:pt x="5999" y="685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" name="Icon 35">
              <a:extLst>
                <a:ext uri="{FF2B5EF4-FFF2-40B4-BE49-F238E27FC236}">
                  <a16:creationId xmlns:a16="http://schemas.microsoft.com/office/drawing/2014/main" id="{51B933F1-FEAE-30A7-05F8-AF873002B095}"/>
                </a:ext>
              </a:extLst>
            </p:cNvPr>
            <p:cNvSpPr/>
            <p:nvPr/>
          </p:nvSpPr>
          <p:spPr>
            <a:xfrm>
              <a:off x="10664416" y="181021"/>
              <a:ext cx="118008" cy="113938"/>
            </a:xfrm>
            <a:custGeom>
              <a:avLst/>
              <a:gdLst>
                <a:gd name="connsiteX0" fmla="*/ 248530 w 497060"/>
                <a:gd name="connsiteY0" fmla="*/ 0 h 479920"/>
                <a:gd name="connsiteX1" fmla="*/ 0 w 497060"/>
                <a:gd name="connsiteY1" fmla="*/ 248530 h 479920"/>
                <a:gd name="connsiteX2" fmla="*/ 0 w 497060"/>
                <a:gd name="connsiteY2" fmla="*/ 282810 h 479920"/>
                <a:gd name="connsiteX3" fmla="*/ 102840 w 497060"/>
                <a:gd name="connsiteY3" fmla="*/ 393363 h 479920"/>
                <a:gd name="connsiteX4" fmla="*/ 102840 w 497060"/>
                <a:gd name="connsiteY4" fmla="*/ 402789 h 479920"/>
                <a:gd name="connsiteX5" fmla="*/ 128550 w 497060"/>
                <a:gd name="connsiteY5" fmla="*/ 428500 h 479920"/>
                <a:gd name="connsiteX6" fmla="*/ 154260 w 497060"/>
                <a:gd name="connsiteY6" fmla="*/ 402789 h 479920"/>
                <a:gd name="connsiteX7" fmla="*/ 154260 w 497060"/>
                <a:gd name="connsiteY7" fmla="*/ 162830 h 479920"/>
                <a:gd name="connsiteX8" fmla="*/ 128550 w 497060"/>
                <a:gd name="connsiteY8" fmla="*/ 137120 h 479920"/>
                <a:gd name="connsiteX9" fmla="*/ 102840 w 497060"/>
                <a:gd name="connsiteY9" fmla="*/ 162830 h 479920"/>
                <a:gd name="connsiteX10" fmla="*/ 102840 w 497060"/>
                <a:gd name="connsiteY10" fmla="*/ 172257 h 479920"/>
                <a:gd name="connsiteX11" fmla="*/ 18854 w 497060"/>
                <a:gd name="connsiteY11" fmla="*/ 221105 h 479920"/>
                <a:gd name="connsiteX12" fmla="*/ 248530 w 497060"/>
                <a:gd name="connsiteY12" fmla="*/ 17140 h 479920"/>
                <a:gd name="connsiteX13" fmla="*/ 478206 w 497060"/>
                <a:gd name="connsiteY13" fmla="*/ 221105 h 479920"/>
                <a:gd name="connsiteX14" fmla="*/ 394220 w 497060"/>
                <a:gd name="connsiteY14" fmla="*/ 172257 h 479920"/>
                <a:gd name="connsiteX15" fmla="*/ 394220 w 497060"/>
                <a:gd name="connsiteY15" fmla="*/ 162830 h 479920"/>
                <a:gd name="connsiteX16" fmla="*/ 368510 w 497060"/>
                <a:gd name="connsiteY16" fmla="*/ 137120 h 479920"/>
                <a:gd name="connsiteX17" fmla="*/ 342800 w 497060"/>
                <a:gd name="connsiteY17" fmla="*/ 162830 h 479920"/>
                <a:gd name="connsiteX18" fmla="*/ 342800 w 497060"/>
                <a:gd name="connsiteY18" fmla="*/ 402789 h 479920"/>
                <a:gd name="connsiteX19" fmla="*/ 368510 w 497060"/>
                <a:gd name="connsiteY19" fmla="*/ 428500 h 479920"/>
                <a:gd name="connsiteX20" fmla="*/ 394220 w 497060"/>
                <a:gd name="connsiteY20" fmla="*/ 402789 h 479920"/>
                <a:gd name="connsiteX21" fmla="*/ 394220 w 497060"/>
                <a:gd name="connsiteY21" fmla="*/ 393363 h 479920"/>
                <a:gd name="connsiteX22" fmla="*/ 479920 w 497060"/>
                <a:gd name="connsiteY22" fmla="*/ 341086 h 479920"/>
                <a:gd name="connsiteX23" fmla="*/ 479920 w 497060"/>
                <a:gd name="connsiteY23" fmla="*/ 385650 h 479920"/>
                <a:gd name="connsiteX24" fmla="*/ 464494 w 497060"/>
                <a:gd name="connsiteY24" fmla="*/ 428500 h 479920"/>
                <a:gd name="connsiteX25" fmla="*/ 419929 w 497060"/>
                <a:gd name="connsiteY25" fmla="*/ 445640 h 479920"/>
                <a:gd name="connsiteX26" fmla="*/ 289666 w 497060"/>
                <a:gd name="connsiteY26" fmla="*/ 445640 h 479920"/>
                <a:gd name="connsiteX27" fmla="*/ 265670 w 497060"/>
                <a:gd name="connsiteY27" fmla="*/ 428500 h 479920"/>
                <a:gd name="connsiteX28" fmla="*/ 231390 w 497060"/>
                <a:gd name="connsiteY28" fmla="*/ 428500 h 479920"/>
                <a:gd name="connsiteX29" fmla="*/ 205680 w 497060"/>
                <a:gd name="connsiteY29" fmla="*/ 454210 h 479920"/>
                <a:gd name="connsiteX30" fmla="*/ 231390 w 497060"/>
                <a:gd name="connsiteY30" fmla="*/ 479920 h 479920"/>
                <a:gd name="connsiteX31" fmla="*/ 265670 w 497060"/>
                <a:gd name="connsiteY31" fmla="*/ 479920 h 479920"/>
                <a:gd name="connsiteX32" fmla="*/ 289666 w 497060"/>
                <a:gd name="connsiteY32" fmla="*/ 462780 h 479920"/>
                <a:gd name="connsiteX33" fmla="*/ 419929 w 497060"/>
                <a:gd name="connsiteY33" fmla="*/ 462780 h 479920"/>
                <a:gd name="connsiteX34" fmla="*/ 476491 w 497060"/>
                <a:gd name="connsiteY34" fmla="*/ 440498 h 479920"/>
                <a:gd name="connsiteX35" fmla="*/ 497060 w 497060"/>
                <a:gd name="connsiteY35" fmla="*/ 385650 h 479920"/>
                <a:gd name="connsiteX36" fmla="*/ 497060 w 497060"/>
                <a:gd name="connsiteY36" fmla="*/ 282810 h 479920"/>
                <a:gd name="connsiteX37" fmla="*/ 497060 w 497060"/>
                <a:gd name="connsiteY37" fmla="*/ 248530 h 479920"/>
                <a:gd name="connsiteX38" fmla="*/ 248530 w 497060"/>
                <a:gd name="connsiteY38" fmla="*/ 0 h 479920"/>
                <a:gd name="connsiteX39" fmla="*/ 119980 w 497060"/>
                <a:gd name="connsiteY39" fmla="*/ 162830 h 479920"/>
                <a:gd name="connsiteX40" fmla="*/ 128550 w 497060"/>
                <a:gd name="connsiteY40" fmla="*/ 154259 h 479920"/>
                <a:gd name="connsiteX41" fmla="*/ 137121 w 497060"/>
                <a:gd name="connsiteY41" fmla="*/ 162830 h 479920"/>
                <a:gd name="connsiteX42" fmla="*/ 137121 w 497060"/>
                <a:gd name="connsiteY42" fmla="*/ 402789 h 479920"/>
                <a:gd name="connsiteX43" fmla="*/ 128550 w 497060"/>
                <a:gd name="connsiteY43" fmla="*/ 411360 h 479920"/>
                <a:gd name="connsiteX44" fmla="*/ 119980 w 497060"/>
                <a:gd name="connsiteY44" fmla="*/ 402789 h 479920"/>
                <a:gd name="connsiteX45" fmla="*/ 119980 w 497060"/>
                <a:gd name="connsiteY45" fmla="*/ 162830 h 479920"/>
                <a:gd name="connsiteX46" fmla="*/ 21425 w 497060"/>
                <a:gd name="connsiteY46" fmla="*/ 257957 h 479920"/>
                <a:gd name="connsiteX47" fmla="*/ 42850 w 497060"/>
                <a:gd name="connsiteY47" fmla="*/ 257957 h 479920"/>
                <a:gd name="connsiteX48" fmla="*/ 51420 w 497060"/>
                <a:gd name="connsiteY48" fmla="*/ 249386 h 479920"/>
                <a:gd name="connsiteX49" fmla="*/ 42850 w 497060"/>
                <a:gd name="connsiteY49" fmla="*/ 240816 h 479920"/>
                <a:gd name="connsiteX50" fmla="*/ 27424 w 497060"/>
                <a:gd name="connsiteY50" fmla="*/ 240816 h 479920"/>
                <a:gd name="connsiteX51" fmla="*/ 102840 w 497060"/>
                <a:gd name="connsiteY51" fmla="*/ 189395 h 479920"/>
                <a:gd name="connsiteX52" fmla="*/ 102840 w 497060"/>
                <a:gd name="connsiteY52" fmla="*/ 377078 h 479920"/>
                <a:gd name="connsiteX53" fmla="*/ 27424 w 497060"/>
                <a:gd name="connsiteY53" fmla="*/ 326515 h 479920"/>
                <a:gd name="connsiteX54" fmla="*/ 42850 w 497060"/>
                <a:gd name="connsiteY54" fmla="*/ 326515 h 479920"/>
                <a:gd name="connsiteX55" fmla="*/ 51420 w 497060"/>
                <a:gd name="connsiteY55" fmla="*/ 317945 h 479920"/>
                <a:gd name="connsiteX56" fmla="*/ 42850 w 497060"/>
                <a:gd name="connsiteY56" fmla="*/ 309374 h 479920"/>
                <a:gd name="connsiteX57" fmla="*/ 20568 w 497060"/>
                <a:gd name="connsiteY57" fmla="*/ 309374 h 479920"/>
                <a:gd name="connsiteX58" fmla="*/ 17140 w 497060"/>
                <a:gd name="connsiteY58" fmla="*/ 292234 h 479920"/>
                <a:gd name="connsiteX59" fmla="*/ 77130 w 497060"/>
                <a:gd name="connsiteY59" fmla="*/ 292234 h 479920"/>
                <a:gd name="connsiteX60" fmla="*/ 85700 w 497060"/>
                <a:gd name="connsiteY60" fmla="*/ 283664 h 479920"/>
                <a:gd name="connsiteX61" fmla="*/ 77130 w 497060"/>
                <a:gd name="connsiteY61" fmla="*/ 275094 h 479920"/>
                <a:gd name="connsiteX62" fmla="*/ 17997 w 497060"/>
                <a:gd name="connsiteY62" fmla="*/ 275094 h 479920"/>
                <a:gd name="connsiteX63" fmla="*/ 21425 w 497060"/>
                <a:gd name="connsiteY63" fmla="*/ 257957 h 479920"/>
                <a:gd name="connsiteX64" fmla="*/ 377080 w 497060"/>
                <a:gd name="connsiteY64" fmla="*/ 402789 h 479920"/>
                <a:gd name="connsiteX65" fmla="*/ 368510 w 497060"/>
                <a:gd name="connsiteY65" fmla="*/ 411360 h 479920"/>
                <a:gd name="connsiteX66" fmla="*/ 359939 w 497060"/>
                <a:gd name="connsiteY66" fmla="*/ 402789 h 479920"/>
                <a:gd name="connsiteX67" fmla="*/ 359939 w 497060"/>
                <a:gd name="connsiteY67" fmla="*/ 162830 h 479920"/>
                <a:gd name="connsiteX68" fmla="*/ 368510 w 497060"/>
                <a:gd name="connsiteY68" fmla="*/ 154259 h 479920"/>
                <a:gd name="connsiteX69" fmla="*/ 377080 w 497060"/>
                <a:gd name="connsiteY69" fmla="*/ 162830 h 479920"/>
                <a:gd name="connsiteX70" fmla="*/ 377080 w 497060"/>
                <a:gd name="connsiteY70" fmla="*/ 402789 h 479920"/>
                <a:gd name="connsiteX71" fmla="*/ 265670 w 497060"/>
                <a:gd name="connsiteY71" fmla="*/ 462779 h 479920"/>
                <a:gd name="connsiteX72" fmla="*/ 231390 w 497060"/>
                <a:gd name="connsiteY72" fmla="*/ 462779 h 479920"/>
                <a:gd name="connsiteX73" fmla="*/ 222820 w 497060"/>
                <a:gd name="connsiteY73" fmla="*/ 454209 h 479920"/>
                <a:gd name="connsiteX74" fmla="*/ 231390 w 497060"/>
                <a:gd name="connsiteY74" fmla="*/ 445639 h 479920"/>
                <a:gd name="connsiteX75" fmla="*/ 265670 w 497060"/>
                <a:gd name="connsiteY75" fmla="*/ 445639 h 479920"/>
                <a:gd name="connsiteX76" fmla="*/ 274240 w 497060"/>
                <a:gd name="connsiteY76" fmla="*/ 454209 h 479920"/>
                <a:gd name="connsiteX77" fmla="*/ 265670 w 497060"/>
                <a:gd name="connsiteY77" fmla="*/ 462779 h 479920"/>
                <a:gd name="connsiteX78" fmla="*/ 419930 w 497060"/>
                <a:gd name="connsiteY78" fmla="*/ 274239 h 479920"/>
                <a:gd name="connsiteX79" fmla="*/ 411360 w 497060"/>
                <a:gd name="connsiteY79" fmla="*/ 282810 h 479920"/>
                <a:gd name="connsiteX80" fmla="*/ 419930 w 497060"/>
                <a:gd name="connsiteY80" fmla="*/ 291380 h 479920"/>
                <a:gd name="connsiteX81" fmla="*/ 479063 w 497060"/>
                <a:gd name="connsiteY81" fmla="*/ 291380 h 479920"/>
                <a:gd name="connsiteX82" fmla="*/ 475635 w 497060"/>
                <a:gd name="connsiteY82" fmla="*/ 308520 h 479920"/>
                <a:gd name="connsiteX83" fmla="*/ 454210 w 497060"/>
                <a:gd name="connsiteY83" fmla="*/ 308520 h 479920"/>
                <a:gd name="connsiteX84" fmla="*/ 445640 w 497060"/>
                <a:gd name="connsiteY84" fmla="*/ 317090 h 479920"/>
                <a:gd name="connsiteX85" fmla="*/ 454210 w 497060"/>
                <a:gd name="connsiteY85" fmla="*/ 325661 h 479920"/>
                <a:gd name="connsiteX86" fmla="*/ 469636 w 497060"/>
                <a:gd name="connsiteY86" fmla="*/ 325661 h 479920"/>
                <a:gd name="connsiteX87" fmla="*/ 394220 w 497060"/>
                <a:gd name="connsiteY87" fmla="*/ 376224 h 479920"/>
                <a:gd name="connsiteX88" fmla="*/ 394220 w 497060"/>
                <a:gd name="connsiteY88" fmla="*/ 189396 h 479920"/>
                <a:gd name="connsiteX89" fmla="*/ 469636 w 497060"/>
                <a:gd name="connsiteY89" fmla="*/ 239960 h 479920"/>
                <a:gd name="connsiteX90" fmla="*/ 454210 w 497060"/>
                <a:gd name="connsiteY90" fmla="*/ 239960 h 479920"/>
                <a:gd name="connsiteX91" fmla="*/ 445640 w 497060"/>
                <a:gd name="connsiteY91" fmla="*/ 248530 h 479920"/>
                <a:gd name="connsiteX92" fmla="*/ 454210 w 497060"/>
                <a:gd name="connsiteY92" fmla="*/ 257100 h 479920"/>
                <a:gd name="connsiteX93" fmla="*/ 476492 w 497060"/>
                <a:gd name="connsiteY93" fmla="*/ 257100 h 479920"/>
                <a:gd name="connsiteX94" fmla="*/ 479920 w 497060"/>
                <a:gd name="connsiteY94" fmla="*/ 274240 h 479920"/>
                <a:gd name="connsiteX95" fmla="*/ 419930 w 497060"/>
                <a:gd name="connsiteY95" fmla="*/ 274240 h 47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97060" h="479920">
                  <a:moveTo>
                    <a:pt x="248530" y="0"/>
                  </a:moveTo>
                  <a:cubicBezTo>
                    <a:pt x="111410" y="0"/>
                    <a:pt x="0" y="111410"/>
                    <a:pt x="0" y="248530"/>
                  </a:cubicBezTo>
                  <a:lnTo>
                    <a:pt x="0" y="282810"/>
                  </a:lnTo>
                  <a:cubicBezTo>
                    <a:pt x="0" y="341086"/>
                    <a:pt x="45421" y="389078"/>
                    <a:pt x="102840" y="393363"/>
                  </a:cubicBezTo>
                  <a:lnTo>
                    <a:pt x="102840" y="402789"/>
                  </a:lnTo>
                  <a:cubicBezTo>
                    <a:pt x="102840" y="417359"/>
                    <a:pt x="113981" y="428500"/>
                    <a:pt x="128550" y="428500"/>
                  </a:cubicBezTo>
                  <a:cubicBezTo>
                    <a:pt x="143119" y="428500"/>
                    <a:pt x="154260" y="417359"/>
                    <a:pt x="154260" y="402789"/>
                  </a:cubicBezTo>
                  <a:lnTo>
                    <a:pt x="154260" y="162830"/>
                  </a:lnTo>
                  <a:cubicBezTo>
                    <a:pt x="154260" y="148261"/>
                    <a:pt x="143119" y="137120"/>
                    <a:pt x="128550" y="137120"/>
                  </a:cubicBezTo>
                  <a:cubicBezTo>
                    <a:pt x="113981" y="137120"/>
                    <a:pt x="102840" y="148261"/>
                    <a:pt x="102840" y="162830"/>
                  </a:cubicBezTo>
                  <a:lnTo>
                    <a:pt x="102840" y="172257"/>
                  </a:lnTo>
                  <a:cubicBezTo>
                    <a:pt x="67703" y="174827"/>
                    <a:pt x="37708" y="193682"/>
                    <a:pt x="18854" y="221105"/>
                  </a:cubicBezTo>
                  <a:cubicBezTo>
                    <a:pt x="32566" y="106268"/>
                    <a:pt x="130264" y="17140"/>
                    <a:pt x="248530" y="17140"/>
                  </a:cubicBezTo>
                  <a:cubicBezTo>
                    <a:pt x="366796" y="17140"/>
                    <a:pt x="464494" y="106268"/>
                    <a:pt x="478206" y="221105"/>
                  </a:cubicBezTo>
                  <a:cubicBezTo>
                    <a:pt x="459351" y="193682"/>
                    <a:pt x="429357" y="174827"/>
                    <a:pt x="394220" y="172257"/>
                  </a:cubicBezTo>
                  <a:lnTo>
                    <a:pt x="394220" y="162830"/>
                  </a:lnTo>
                  <a:cubicBezTo>
                    <a:pt x="394220" y="148261"/>
                    <a:pt x="383079" y="137120"/>
                    <a:pt x="368510" y="137120"/>
                  </a:cubicBezTo>
                  <a:cubicBezTo>
                    <a:pt x="353941" y="137120"/>
                    <a:pt x="342800" y="148261"/>
                    <a:pt x="342800" y="162830"/>
                  </a:cubicBezTo>
                  <a:lnTo>
                    <a:pt x="342800" y="402789"/>
                  </a:lnTo>
                  <a:cubicBezTo>
                    <a:pt x="342800" y="417359"/>
                    <a:pt x="353941" y="428500"/>
                    <a:pt x="368510" y="428500"/>
                  </a:cubicBezTo>
                  <a:cubicBezTo>
                    <a:pt x="383079" y="428500"/>
                    <a:pt x="394220" y="417359"/>
                    <a:pt x="394220" y="402789"/>
                  </a:cubicBezTo>
                  <a:lnTo>
                    <a:pt x="394220" y="393363"/>
                  </a:lnTo>
                  <a:cubicBezTo>
                    <a:pt x="430214" y="390792"/>
                    <a:pt x="461923" y="370224"/>
                    <a:pt x="479920" y="341086"/>
                  </a:cubicBezTo>
                  <a:lnTo>
                    <a:pt x="479920" y="385650"/>
                  </a:lnTo>
                  <a:cubicBezTo>
                    <a:pt x="479920" y="403647"/>
                    <a:pt x="474778" y="418216"/>
                    <a:pt x="464494" y="428500"/>
                  </a:cubicBezTo>
                  <a:cubicBezTo>
                    <a:pt x="447354" y="445640"/>
                    <a:pt x="419929" y="445640"/>
                    <a:pt x="419929" y="445640"/>
                  </a:cubicBezTo>
                  <a:lnTo>
                    <a:pt x="289666" y="445640"/>
                  </a:lnTo>
                  <a:cubicBezTo>
                    <a:pt x="286238" y="435356"/>
                    <a:pt x="276811" y="428500"/>
                    <a:pt x="265670" y="428500"/>
                  </a:cubicBezTo>
                  <a:lnTo>
                    <a:pt x="231390" y="428500"/>
                  </a:lnTo>
                  <a:cubicBezTo>
                    <a:pt x="216821" y="428500"/>
                    <a:pt x="205680" y="439641"/>
                    <a:pt x="205680" y="454210"/>
                  </a:cubicBezTo>
                  <a:cubicBezTo>
                    <a:pt x="205680" y="468779"/>
                    <a:pt x="216821" y="479920"/>
                    <a:pt x="231390" y="479920"/>
                  </a:cubicBezTo>
                  <a:lnTo>
                    <a:pt x="265670" y="479920"/>
                  </a:lnTo>
                  <a:cubicBezTo>
                    <a:pt x="276811" y="479920"/>
                    <a:pt x="286238" y="473064"/>
                    <a:pt x="289666" y="462780"/>
                  </a:cubicBezTo>
                  <a:lnTo>
                    <a:pt x="419929" y="462780"/>
                  </a:lnTo>
                  <a:cubicBezTo>
                    <a:pt x="423357" y="462780"/>
                    <a:pt x="454209" y="461923"/>
                    <a:pt x="476491" y="440498"/>
                  </a:cubicBezTo>
                  <a:cubicBezTo>
                    <a:pt x="490204" y="426785"/>
                    <a:pt x="497060" y="408788"/>
                    <a:pt x="497060" y="385650"/>
                  </a:cubicBezTo>
                  <a:lnTo>
                    <a:pt x="497060" y="282810"/>
                  </a:lnTo>
                  <a:lnTo>
                    <a:pt x="497060" y="248530"/>
                  </a:lnTo>
                  <a:cubicBezTo>
                    <a:pt x="497060" y="111409"/>
                    <a:pt x="385650" y="0"/>
                    <a:pt x="248530" y="0"/>
                  </a:cubicBezTo>
                  <a:close/>
                  <a:moveTo>
                    <a:pt x="119980" y="162830"/>
                  </a:moveTo>
                  <a:cubicBezTo>
                    <a:pt x="119980" y="157687"/>
                    <a:pt x="123408" y="154259"/>
                    <a:pt x="128550" y="154259"/>
                  </a:cubicBezTo>
                  <a:cubicBezTo>
                    <a:pt x="133693" y="154259"/>
                    <a:pt x="137121" y="157687"/>
                    <a:pt x="137121" y="162830"/>
                  </a:cubicBezTo>
                  <a:lnTo>
                    <a:pt x="137121" y="402789"/>
                  </a:lnTo>
                  <a:cubicBezTo>
                    <a:pt x="137121" y="407932"/>
                    <a:pt x="133693" y="411360"/>
                    <a:pt x="128550" y="411360"/>
                  </a:cubicBezTo>
                  <a:cubicBezTo>
                    <a:pt x="123408" y="411360"/>
                    <a:pt x="119980" y="407932"/>
                    <a:pt x="119980" y="402789"/>
                  </a:cubicBezTo>
                  <a:lnTo>
                    <a:pt x="119980" y="162830"/>
                  </a:lnTo>
                  <a:close/>
                  <a:moveTo>
                    <a:pt x="21425" y="257957"/>
                  </a:moveTo>
                  <a:lnTo>
                    <a:pt x="42850" y="257957"/>
                  </a:lnTo>
                  <a:cubicBezTo>
                    <a:pt x="47993" y="257957"/>
                    <a:pt x="51420" y="254529"/>
                    <a:pt x="51420" y="249386"/>
                  </a:cubicBezTo>
                  <a:cubicBezTo>
                    <a:pt x="51420" y="244244"/>
                    <a:pt x="47993" y="240816"/>
                    <a:pt x="42850" y="240816"/>
                  </a:cubicBezTo>
                  <a:lnTo>
                    <a:pt x="27424" y="240816"/>
                  </a:lnTo>
                  <a:cubicBezTo>
                    <a:pt x="41993" y="211678"/>
                    <a:pt x="70274" y="191967"/>
                    <a:pt x="102840" y="189395"/>
                  </a:cubicBezTo>
                  <a:lnTo>
                    <a:pt x="102840" y="377078"/>
                  </a:lnTo>
                  <a:cubicBezTo>
                    <a:pt x="70274" y="374508"/>
                    <a:pt x="41993" y="353939"/>
                    <a:pt x="27424" y="326515"/>
                  </a:cubicBezTo>
                  <a:lnTo>
                    <a:pt x="42850" y="326515"/>
                  </a:lnTo>
                  <a:cubicBezTo>
                    <a:pt x="47993" y="326515"/>
                    <a:pt x="51420" y="323087"/>
                    <a:pt x="51420" y="317945"/>
                  </a:cubicBezTo>
                  <a:cubicBezTo>
                    <a:pt x="51420" y="312802"/>
                    <a:pt x="47993" y="309374"/>
                    <a:pt x="42850" y="309374"/>
                  </a:cubicBezTo>
                  <a:lnTo>
                    <a:pt x="20568" y="309374"/>
                  </a:lnTo>
                  <a:cubicBezTo>
                    <a:pt x="18853" y="304232"/>
                    <a:pt x="17997" y="298233"/>
                    <a:pt x="17140" y="292234"/>
                  </a:cubicBezTo>
                  <a:lnTo>
                    <a:pt x="77130" y="292234"/>
                  </a:lnTo>
                  <a:cubicBezTo>
                    <a:pt x="82272" y="292234"/>
                    <a:pt x="85700" y="288806"/>
                    <a:pt x="85700" y="283664"/>
                  </a:cubicBezTo>
                  <a:cubicBezTo>
                    <a:pt x="85700" y="278522"/>
                    <a:pt x="82272" y="275094"/>
                    <a:pt x="77130" y="275094"/>
                  </a:cubicBezTo>
                  <a:lnTo>
                    <a:pt x="17997" y="275094"/>
                  </a:lnTo>
                  <a:cubicBezTo>
                    <a:pt x="18854" y="269098"/>
                    <a:pt x="19711" y="263098"/>
                    <a:pt x="21425" y="257957"/>
                  </a:cubicBezTo>
                  <a:close/>
                  <a:moveTo>
                    <a:pt x="377080" y="402789"/>
                  </a:moveTo>
                  <a:cubicBezTo>
                    <a:pt x="377080" y="407932"/>
                    <a:pt x="373652" y="411360"/>
                    <a:pt x="368510" y="411360"/>
                  </a:cubicBezTo>
                  <a:cubicBezTo>
                    <a:pt x="363367" y="411360"/>
                    <a:pt x="359939" y="407932"/>
                    <a:pt x="359939" y="402789"/>
                  </a:cubicBezTo>
                  <a:lnTo>
                    <a:pt x="359939" y="162830"/>
                  </a:lnTo>
                  <a:cubicBezTo>
                    <a:pt x="359939" y="157687"/>
                    <a:pt x="363367" y="154259"/>
                    <a:pt x="368510" y="154259"/>
                  </a:cubicBezTo>
                  <a:cubicBezTo>
                    <a:pt x="373652" y="154259"/>
                    <a:pt x="377080" y="157687"/>
                    <a:pt x="377080" y="162830"/>
                  </a:cubicBezTo>
                  <a:lnTo>
                    <a:pt x="377080" y="402789"/>
                  </a:lnTo>
                  <a:close/>
                  <a:moveTo>
                    <a:pt x="265670" y="462779"/>
                  </a:moveTo>
                  <a:lnTo>
                    <a:pt x="231390" y="462779"/>
                  </a:lnTo>
                  <a:cubicBezTo>
                    <a:pt x="226248" y="462779"/>
                    <a:pt x="222820" y="459351"/>
                    <a:pt x="222820" y="454209"/>
                  </a:cubicBezTo>
                  <a:cubicBezTo>
                    <a:pt x="222820" y="449067"/>
                    <a:pt x="226248" y="445639"/>
                    <a:pt x="231390" y="445639"/>
                  </a:cubicBezTo>
                  <a:lnTo>
                    <a:pt x="265670" y="445639"/>
                  </a:lnTo>
                  <a:cubicBezTo>
                    <a:pt x="270812" y="445639"/>
                    <a:pt x="274240" y="449067"/>
                    <a:pt x="274240" y="454209"/>
                  </a:cubicBezTo>
                  <a:cubicBezTo>
                    <a:pt x="274240" y="459351"/>
                    <a:pt x="270812" y="462779"/>
                    <a:pt x="265670" y="462779"/>
                  </a:cubicBezTo>
                  <a:close/>
                  <a:moveTo>
                    <a:pt x="419930" y="274239"/>
                  </a:moveTo>
                  <a:cubicBezTo>
                    <a:pt x="414788" y="274239"/>
                    <a:pt x="411360" y="277667"/>
                    <a:pt x="411360" y="282810"/>
                  </a:cubicBezTo>
                  <a:cubicBezTo>
                    <a:pt x="411360" y="287952"/>
                    <a:pt x="414788" y="291380"/>
                    <a:pt x="419930" y="291380"/>
                  </a:cubicBezTo>
                  <a:lnTo>
                    <a:pt x="479063" y="291380"/>
                  </a:lnTo>
                  <a:cubicBezTo>
                    <a:pt x="478206" y="297379"/>
                    <a:pt x="477348" y="303378"/>
                    <a:pt x="475635" y="308520"/>
                  </a:cubicBezTo>
                  <a:lnTo>
                    <a:pt x="454210" y="308520"/>
                  </a:lnTo>
                  <a:cubicBezTo>
                    <a:pt x="449068" y="308520"/>
                    <a:pt x="445640" y="311948"/>
                    <a:pt x="445640" y="317090"/>
                  </a:cubicBezTo>
                  <a:cubicBezTo>
                    <a:pt x="445640" y="322233"/>
                    <a:pt x="449068" y="325661"/>
                    <a:pt x="454210" y="325661"/>
                  </a:cubicBezTo>
                  <a:lnTo>
                    <a:pt x="469636" y="325661"/>
                  </a:lnTo>
                  <a:cubicBezTo>
                    <a:pt x="455067" y="353942"/>
                    <a:pt x="426786" y="373652"/>
                    <a:pt x="394220" y="376224"/>
                  </a:cubicBezTo>
                  <a:lnTo>
                    <a:pt x="394220" y="189396"/>
                  </a:lnTo>
                  <a:cubicBezTo>
                    <a:pt x="426786" y="191967"/>
                    <a:pt x="455067" y="212535"/>
                    <a:pt x="469636" y="239960"/>
                  </a:cubicBezTo>
                  <a:lnTo>
                    <a:pt x="454210" y="239960"/>
                  </a:lnTo>
                  <a:cubicBezTo>
                    <a:pt x="449068" y="239960"/>
                    <a:pt x="445640" y="243388"/>
                    <a:pt x="445640" y="248530"/>
                  </a:cubicBezTo>
                  <a:cubicBezTo>
                    <a:pt x="445640" y="253672"/>
                    <a:pt x="449068" y="257100"/>
                    <a:pt x="454210" y="257100"/>
                  </a:cubicBezTo>
                  <a:lnTo>
                    <a:pt x="476492" y="257100"/>
                  </a:lnTo>
                  <a:cubicBezTo>
                    <a:pt x="478207" y="262243"/>
                    <a:pt x="479063" y="268242"/>
                    <a:pt x="479920" y="274240"/>
                  </a:cubicBezTo>
                  <a:lnTo>
                    <a:pt x="419930" y="2742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" name="Icon 8">
              <a:extLst>
                <a:ext uri="{FF2B5EF4-FFF2-40B4-BE49-F238E27FC236}">
                  <a16:creationId xmlns:a16="http://schemas.microsoft.com/office/drawing/2014/main" id="{F613C7A6-8B8E-B09F-D2FC-4EF6622906DC}"/>
                </a:ext>
              </a:extLst>
            </p:cNvPr>
            <p:cNvSpPr/>
            <p:nvPr/>
          </p:nvSpPr>
          <p:spPr>
            <a:xfrm>
              <a:off x="11372829" y="187125"/>
              <a:ext cx="118008" cy="101730"/>
            </a:xfrm>
            <a:custGeom>
              <a:avLst/>
              <a:gdLst>
                <a:gd name="connsiteX0" fmla="*/ 77129 w 497060"/>
                <a:gd name="connsiteY0" fmla="*/ 342801 h 428501"/>
                <a:gd name="connsiteX1" fmla="*/ 85700 w 497060"/>
                <a:gd name="connsiteY1" fmla="*/ 351371 h 428501"/>
                <a:gd name="connsiteX2" fmla="*/ 85700 w 497060"/>
                <a:gd name="connsiteY2" fmla="*/ 385651 h 428501"/>
                <a:gd name="connsiteX3" fmla="*/ 77129 w 497060"/>
                <a:gd name="connsiteY3" fmla="*/ 394221 h 428501"/>
                <a:gd name="connsiteX4" fmla="*/ 68559 w 497060"/>
                <a:gd name="connsiteY4" fmla="*/ 385651 h 428501"/>
                <a:gd name="connsiteX5" fmla="*/ 68559 w 497060"/>
                <a:gd name="connsiteY5" fmla="*/ 351371 h 428501"/>
                <a:gd name="connsiteX6" fmla="*/ 77129 w 497060"/>
                <a:gd name="connsiteY6" fmla="*/ 342801 h 428501"/>
                <a:gd name="connsiteX7" fmla="*/ 248529 w 497060"/>
                <a:gd name="connsiteY7" fmla="*/ 308520 h 428501"/>
                <a:gd name="connsiteX8" fmla="*/ 257100 w 497060"/>
                <a:gd name="connsiteY8" fmla="*/ 317090 h 428501"/>
                <a:gd name="connsiteX9" fmla="*/ 257100 w 497060"/>
                <a:gd name="connsiteY9" fmla="*/ 385651 h 428501"/>
                <a:gd name="connsiteX10" fmla="*/ 248529 w 497060"/>
                <a:gd name="connsiteY10" fmla="*/ 394221 h 428501"/>
                <a:gd name="connsiteX11" fmla="*/ 239959 w 497060"/>
                <a:gd name="connsiteY11" fmla="*/ 385651 h 428501"/>
                <a:gd name="connsiteX12" fmla="*/ 239959 w 497060"/>
                <a:gd name="connsiteY12" fmla="*/ 317090 h 428501"/>
                <a:gd name="connsiteX13" fmla="*/ 248529 w 497060"/>
                <a:gd name="connsiteY13" fmla="*/ 308520 h 428501"/>
                <a:gd name="connsiteX14" fmla="*/ 145689 w 497060"/>
                <a:gd name="connsiteY14" fmla="*/ 308520 h 428501"/>
                <a:gd name="connsiteX15" fmla="*/ 154260 w 497060"/>
                <a:gd name="connsiteY15" fmla="*/ 317090 h 428501"/>
                <a:gd name="connsiteX16" fmla="*/ 154260 w 497060"/>
                <a:gd name="connsiteY16" fmla="*/ 385651 h 428501"/>
                <a:gd name="connsiteX17" fmla="*/ 145689 w 497060"/>
                <a:gd name="connsiteY17" fmla="*/ 394221 h 428501"/>
                <a:gd name="connsiteX18" fmla="*/ 137119 w 497060"/>
                <a:gd name="connsiteY18" fmla="*/ 385651 h 428501"/>
                <a:gd name="connsiteX19" fmla="*/ 137119 w 497060"/>
                <a:gd name="connsiteY19" fmla="*/ 317090 h 428501"/>
                <a:gd name="connsiteX20" fmla="*/ 145689 w 497060"/>
                <a:gd name="connsiteY20" fmla="*/ 308520 h 428501"/>
                <a:gd name="connsiteX21" fmla="*/ 42850 w 497060"/>
                <a:gd name="connsiteY21" fmla="*/ 257099 h 428501"/>
                <a:gd name="connsiteX22" fmla="*/ 17140 w 497060"/>
                <a:gd name="connsiteY22" fmla="*/ 282810 h 428501"/>
                <a:gd name="connsiteX23" fmla="*/ 42850 w 497060"/>
                <a:gd name="connsiteY23" fmla="*/ 308520 h 428501"/>
                <a:gd name="connsiteX24" fmla="*/ 68560 w 497060"/>
                <a:gd name="connsiteY24" fmla="*/ 282810 h 428501"/>
                <a:gd name="connsiteX25" fmla="*/ 42850 w 497060"/>
                <a:gd name="connsiteY25" fmla="*/ 257099 h 428501"/>
                <a:gd name="connsiteX26" fmla="*/ 145689 w 497060"/>
                <a:gd name="connsiteY26" fmla="*/ 239961 h 428501"/>
                <a:gd name="connsiteX27" fmla="*/ 154260 w 497060"/>
                <a:gd name="connsiteY27" fmla="*/ 248531 h 428501"/>
                <a:gd name="connsiteX28" fmla="*/ 154260 w 497060"/>
                <a:gd name="connsiteY28" fmla="*/ 282811 h 428501"/>
                <a:gd name="connsiteX29" fmla="*/ 145689 w 497060"/>
                <a:gd name="connsiteY29" fmla="*/ 291381 h 428501"/>
                <a:gd name="connsiteX30" fmla="*/ 137119 w 497060"/>
                <a:gd name="connsiteY30" fmla="*/ 282811 h 428501"/>
                <a:gd name="connsiteX31" fmla="*/ 137119 w 497060"/>
                <a:gd name="connsiteY31" fmla="*/ 248531 h 428501"/>
                <a:gd name="connsiteX32" fmla="*/ 145689 w 497060"/>
                <a:gd name="connsiteY32" fmla="*/ 239961 h 428501"/>
                <a:gd name="connsiteX33" fmla="*/ 282810 w 497060"/>
                <a:gd name="connsiteY33" fmla="*/ 222820 h 428501"/>
                <a:gd name="connsiteX34" fmla="*/ 257099 w 497060"/>
                <a:gd name="connsiteY34" fmla="*/ 248530 h 428501"/>
                <a:gd name="connsiteX35" fmla="*/ 282810 w 497060"/>
                <a:gd name="connsiteY35" fmla="*/ 274240 h 428501"/>
                <a:gd name="connsiteX36" fmla="*/ 308520 w 497060"/>
                <a:gd name="connsiteY36" fmla="*/ 248530 h 428501"/>
                <a:gd name="connsiteX37" fmla="*/ 282810 w 497060"/>
                <a:gd name="connsiteY37" fmla="*/ 222820 h 428501"/>
                <a:gd name="connsiteX38" fmla="*/ 385649 w 497060"/>
                <a:gd name="connsiteY38" fmla="*/ 205680 h 428501"/>
                <a:gd name="connsiteX39" fmla="*/ 394220 w 497060"/>
                <a:gd name="connsiteY39" fmla="*/ 214250 h 428501"/>
                <a:gd name="connsiteX40" fmla="*/ 394220 w 497060"/>
                <a:gd name="connsiteY40" fmla="*/ 385651 h 428501"/>
                <a:gd name="connsiteX41" fmla="*/ 385649 w 497060"/>
                <a:gd name="connsiteY41" fmla="*/ 394221 h 428501"/>
                <a:gd name="connsiteX42" fmla="*/ 377079 w 497060"/>
                <a:gd name="connsiteY42" fmla="*/ 385651 h 428501"/>
                <a:gd name="connsiteX43" fmla="*/ 377079 w 497060"/>
                <a:gd name="connsiteY43" fmla="*/ 214250 h 428501"/>
                <a:gd name="connsiteX44" fmla="*/ 385649 w 497060"/>
                <a:gd name="connsiteY44" fmla="*/ 205680 h 428501"/>
                <a:gd name="connsiteX45" fmla="*/ 179970 w 497060"/>
                <a:gd name="connsiteY45" fmla="*/ 119980 h 428501"/>
                <a:gd name="connsiteX46" fmla="*/ 154259 w 497060"/>
                <a:gd name="connsiteY46" fmla="*/ 145690 h 428501"/>
                <a:gd name="connsiteX47" fmla="*/ 179970 w 497060"/>
                <a:gd name="connsiteY47" fmla="*/ 171400 h 428501"/>
                <a:gd name="connsiteX48" fmla="*/ 205680 w 497060"/>
                <a:gd name="connsiteY48" fmla="*/ 145690 h 428501"/>
                <a:gd name="connsiteX49" fmla="*/ 179970 w 497060"/>
                <a:gd name="connsiteY49" fmla="*/ 119980 h 428501"/>
                <a:gd name="connsiteX50" fmla="*/ 431070 w 497060"/>
                <a:gd name="connsiteY50" fmla="*/ 112269 h 428501"/>
                <a:gd name="connsiteX51" fmla="*/ 318804 w 497060"/>
                <a:gd name="connsiteY51" fmla="*/ 224535 h 428501"/>
                <a:gd name="connsiteX52" fmla="*/ 325660 w 497060"/>
                <a:gd name="connsiteY52" fmla="*/ 248531 h 428501"/>
                <a:gd name="connsiteX53" fmla="*/ 282810 w 497060"/>
                <a:gd name="connsiteY53" fmla="*/ 291381 h 428501"/>
                <a:gd name="connsiteX54" fmla="*/ 239960 w 497060"/>
                <a:gd name="connsiteY54" fmla="*/ 248531 h 428501"/>
                <a:gd name="connsiteX55" fmla="*/ 247673 w 497060"/>
                <a:gd name="connsiteY55" fmla="*/ 225392 h 428501"/>
                <a:gd name="connsiteX56" fmla="*/ 203965 w 497060"/>
                <a:gd name="connsiteY56" fmla="*/ 181685 h 428501"/>
                <a:gd name="connsiteX57" fmla="*/ 179970 w 497060"/>
                <a:gd name="connsiteY57" fmla="*/ 188541 h 428501"/>
                <a:gd name="connsiteX58" fmla="*/ 156830 w 497060"/>
                <a:gd name="connsiteY58" fmla="*/ 180828 h 428501"/>
                <a:gd name="connsiteX59" fmla="*/ 78843 w 497060"/>
                <a:gd name="connsiteY59" fmla="*/ 258815 h 428501"/>
                <a:gd name="connsiteX60" fmla="*/ 85699 w 497060"/>
                <a:gd name="connsiteY60" fmla="*/ 282811 h 428501"/>
                <a:gd name="connsiteX61" fmla="*/ 51419 w 497060"/>
                <a:gd name="connsiteY61" fmla="*/ 324803 h 428501"/>
                <a:gd name="connsiteX62" fmla="*/ 51419 w 497060"/>
                <a:gd name="connsiteY62" fmla="*/ 385651 h 428501"/>
                <a:gd name="connsiteX63" fmla="*/ 77130 w 497060"/>
                <a:gd name="connsiteY63" fmla="*/ 411361 h 428501"/>
                <a:gd name="connsiteX64" fmla="*/ 102833 w 497060"/>
                <a:gd name="connsiteY64" fmla="*/ 411361 h 428501"/>
                <a:gd name="connsiteX65" fmla="*/ 102833 w 497060"/>
                <a:gd name="connsiteY65" fmla="*/ 282811 h 428501"/>
                <a:gd name="connsiteX66" fmla="*/ 111404 w 497060"/>
                <a:gd name="connsiteY66" fmla="*/ 274240 h 428501"/>
                <a:gd name="connsiteX67" fmla="*/ 119974 w 497060"/>
                <a:gd name="connsiteY67" fmla="*/ 282811 h 428501"/>
                <a:gd name="connsiteX68" fmla="*/ 119974 w 497060"/>
                <a:gd name="connsiteY68" fmla="*/ 411360 h 428501"/>
                <a:gd name="connsiteX69" fmla="*/ 171394 w 497060"/>
                <a:gd name="connsiteY69" fmla="*/ 411360 h 428501"/>
                <a:gd name="connsiteX70" fmla="*/ 171394 w 497060"/>
                <a:gd name="connsiteY70" fmla="*/ 214250 h 428501"/>
                <a:gd name="connsiteX71" fmla="*/ 179965 w 497060"/>
                <a:gd name="connsiteY71" fmla="*/ 205680 h 428501"/>
                <a:gd name="connsiteX72" fmla="*/ 188535 w 497060"/>
                <a:gd name="connsiteY72" fmla="*/ 214250 h 428501"/>
                <a:gd name="connsiteX73" fmla="*/ 188535 w 497060"/>
                <a:gd name="connsiteY73" fmla="*/ 411361 h 428501"/>
                <a:gd name="connsiteX74" fmla="*/ 205675 w 497060"/>
                <a:gd name="connsiteY74" fmla="*/ 411361 h 428501"/>
                <a:gd name="connsiteX75" fmla="*/ 205675 w 497060"/>
                <a:gd name="connsiteY75" fmla="*/ 282811 h 428501"/>
                <a:gd name="connsiteX76" fmla="*/ 214245 w 497060"/>
                <a:gd name="connsiteY76" fmla="*/ 274240 h 428501"/>
                <a:gd name="connsiteX77" fmla="*/ 222816 w 497060"/>
                <a:gd name="connsiteY77" fmla="*/ 282811 h 428501"/>
                <a:gd name="connsiteX78" fmla="*/ 222816 w 497060"/>
                <a:gd name="connsiteY78" fmla="*/ 411360 h 428501"/>
                <a:gd name="connsiteX79" fmla="*/ 274236 w 497060"/>
                <a:gd name="connsiteY79" fmla="*/ 411360 h 428501"/>
                <a:gd name="connsiteX80" fmla="*/ 274236 w 497060"/>
                <a:gd name="connsiteY80" fmla="*/ 317090 h 428501"/>
                <a:gd name="connsiteX81" fmla="*/ 282807 w 497060"/>
                <a:gd name="connsiteY81" fmla="*/ 308520 h 428501"/>
                <a:gd name="connsiteX82" fmla="*/ 291377 w 497060"/>
                <a:gd name="connsiteY82" fmla="*/ 317090 h 428501"/>
                <a:gd name="connsiteX83" fmla="*/ 291377 w 497060"/>
                <a:gd name="connsiteY83" fmla="*/ 411360 h 428501"/>
                <a:gd name="connsiteX84" fmla="*/ 308517 w 497060"/>
                <a:gd name="connsiteY84" fmla="*/ 411360 h 428501"/>
                <a:gd name="connsiteX85" fmla="*/ 308517 w 497060"/>
                <a:gd name="connsiteY85" fmla="*/ 317090 h 428501"/>
                <a:gd name="connsiteX86" fmla="*/ 317087 w 497060"/>
                <a:gd name="connsiteY86" fmla="*/ 308520 h 428501"/>
                <a:gd name="connsiteX87" fmla="*/ 325658 w 497060"/>
                <a:gd name="connsiteY87" fmla="*/ 317090 h 428501"/>
                <a:gd name="connsiteX88" fmla="*/ 325658 w 497060"/>
                <a:gd name="connsiteY88" fmla="*/ 411360 h 428501"/>
                <a:gd name="connsiteX89" fmla="*/ 342798 w 497060"/>
                <a:gd name="connsiteY89" fmla="*/ 411360 h 428501"/>
                <a:gd name="connsiteX90" fmla="*/ 342798 w 497060"/>
                <a:gd name="connsiteY90" fmla="*/ 248530 h 428501"/>
                <a:gd name="connsiteX91" fmla="*/ 351368 w 497060"/>
                <a:gd name="connsiteY91" fmla="*/ 239960 h 428501"/>
                <a:gd name="connsiteX92" fmla="*/ 359938 w 497060"/>
                <a:gd name="connsiteY92" fmla="*/ 248530 h 428501"/>
                <a:gd name="connsiteX93" fmla="*/ 359938 w 497060"/>
                <a:gd name="connsiteY93" fmla="*/ 411361 h 428501"/>
                <a:gd name="connsiteX94" fmla="*/ 411359 w 497060"/>
                <a:gd name="connsiteY94" fmla="*/ 411361 h 428501"/>
                <a:gd name="connsiteX95" fmla="*/ 411359 w 497060"/>
                <a:gd name="connsiteY95" fmla="*/ 179971 h 428501"/>
                <a:gd name="connsiteX96" fmla="*/ 419929 w 497060"/>
                <a:gd name="connsiteY96" fmla="*/ 171400 h 428501"/>
                <a:gd name="connsiteX97" fmla="*/ 428500 w 497060"/>
                <a:gd name="connsiteY97" fmla="*/ 179971 h 428501"/>
                <a:gd name="connsiteX98" fmla="*/ 428500 w 497060"/>
                <a:gd name="connsiteY98" fmla="*/ 409646 h 428501"/>
                <a:gd name="connsiteX99" fmla="*/ 446497 w 497060"/>
                <a:gd name="connsiteY99" fmla="*/ 385651 h 428501"/>
                <a:gd name="connsiteX100" fmla="*/ 446497 w 497060"/>
                <a:gd name="connsiteY100" fmla="*/ 118267 h 428501"/>
                <a:gd name="connsiteX101" fmla="*/ 431070 w 497060"/>
                <a:gd name="connsiteY101" fmla="*/ 112269 h 428501"/>
                <a:gd name="connsiteX102" fmla="*/ 454210 w 497060"/>
                <a:gd name="connsiteY102" fmla="*/ 51419 h 428501"/>
                <a:gd name="connsiteX103" fmla="*/ 428500 w 497060"/>
                <a:gd name="connsiteY103" fmla="*/ 77130 h 428501"/>
                <a:gd name="connsiteX104" fmla="*/ 454210 w 497060"/>
                <a:gd name="connsiteY104" fmla="*/ 102840 h 428501"/>
                <a:gd name="connsiteX105" fmla="*/ 479920 w 497060"/>
                <a:gd name="connsiteY105" fmla="*/ 77130 h 428501"/>
                <a:gd name="connsiteX106" fmla="*/ 454210 w 497060"/>
                <a:gd name="connsiteY106" fmla="*/ 51419 h 428501"/>
                <a:gd name="connsiteX107" fmla="*/ 77131 w 497060"/>
                <a:gd name="connsiteY107" fmla="*/ 17140 h 428501"/>
                <a:gd name="connsiteX108" fmla="*/ 50563 w 497060"/>
                <a:gd name="connsiteY108" fmla="*/ 42850 h 428501"/>
                <a:gd name="connsiteX109" fmla="*/ 50563 w 497060"/>
                <a:gd name="connsiteY109" fmla="*/ 241674 h 428501"/>
                <a:gd name="connsiteX110" fmla="*/ 65990 w 497060"/>
                <a:gd name="connsiteY110" fmla="*/ 247673 h 428501"/>
                <a:gd name="connsiteX111" fmla="*/ 143977 w 497060"/>
                <a:gd name="connsiteY111" fmla="*/ 169686 h 428501"/>
                <a:gd name="connsiteX112" fmla="*/ 137121 w 497060"/>
                <a:gd name="connsiteY112" fmla="*/ 145690 h 428501"/>
                <a:gd name="connsiteX113" fmla="*/ 179971 w 497060"/>
                <a:gd name="connsiteY113" fmla="*/ 102840 h 428501"/>
                <a:gd name="connsiteX114" fmla="*/ 222821 w 497060"/>
                <a:gd name="connsiteY114" fmla="*/ 145690 h 428501"/>
                <a:gd name="connsiteX115" fmla="*/ 215108 w 497060"/>
                <a:gd name="connsiteY115" fmla="*/ 168829 h 428501"/>
                <a:gd name="connsiteX116" fmla="*/ 258815 w 497060"/>
                <a:gd name="connsiteY116" fmla="*/ 212536 h 428501"/>
                <a:gd name="connsiteX117" fmla="*/ 282811 w 497060"/>
                <a:gd name="connsiteY117" fmla="*/ 205680 h 428501"/>
                <a:gd name="connsiteX118" fmla="*/ 306806 w 497060"/>
                <a:gd name="connsiteY118" fmla="*/ 212536 h 428501"/>
                <a:gd name="connsiteX119" fmla="*/ 418216 w 497060"/>
                <a:gd name="connsiteY119" fmla="*/ 101126 h 428501"/>
                <a:gd name="connsiteX120" fmla="*/ 411360 w 497060"/>
                <a:gd name="connsiteY120" fmla="*/ 77130 h 428501"/>
                <a:gd name="connsiteX121" fmla="*/ 444783 w 497060"/>
                <a:gd name="connsiteY121" fmla="*/ 35137 h 428501"/>
                <a:gd name="connsiteX122" fmla="*/ 419930 w 497060"/>
                <a:gd name="connsiteY122" fmla="*/ 17140 h 428501"/>
                <a:gd name="connsiteX123" fmla="*/ 77130 w 497060"/>
                <a:gd name="connsiteY123" fmla="*/ 0 h 428501"/>
                <a:gd name="connsiteX124" fmla="*/ 419930 w 497060"/>
                <a:gd name="connsiteY124" fmla="*/ 0 h 428501"/>
                <a:gd name="connsiteX125" fmla="*/ 461923 w 497060"/>
                <a:gd name="connsiteY125" fmla="*/ 35137 h 428501"/>
                <a:gd name="connsiteX126" fmla="*/ 497060 w 497060"/>
                <a:gd name="connsiteY126" fmla="*/ 77131 h 428501"/>
                <a:gd name="connsiteX127" fmla="*/ 462779 w 497060"/>
                <a:gd name="connsiteY127" fmla="*/ 119124 h 428501"/>
                <a:gd name="connsiteX128" fmla="*/ 462779 w 497060"/>
                <a:gd name="connsiteY128" fmla="*/ 385651 h 428501"/>
                <a:gd name="connsiteX129" fmla="*/ 419929 w 497060"/>
                <a:gd name="connsiteY129" fmla="*/ 428501 h 428501"/>
                <a:gd name="connsiteX130" fmla="*/ 77130 w 497060"/>
                <a:gd name="connsiteY130" fmla="*/ 428501 h 428501"/>
                <a:gd name="connsiteX131" fmla="*/ 34280 w 497060"/>
                <a:gd name="connsiteY131" fmla="*/ 385651 h 428501"/>
                <a:gd name="connsiteX132" fmla="*/ 34280 w 497060"/>
                <a:gd name="connsiteY132" fmla="*/ 324803 h 428501"/>
                <a:gd name="connsiteX133" fmla="*/ 0 w 497060"/>
                <a:gd name="connsiteY133" fmla="*/ 282811 h 428501"/>
                <a:gd name="connsiteX134" fmla="*/ 34280 w 497060"/>
                <a:gd name="connsiteY134" fmla="*/ 240817 h 428501"/>
                <a:gd name="connsiteX135" fmla="*/ 34280 w 497060"/>
                <a:gd name="connsiteY135" fmla="*/ 42850 h 428501"/>
                <a:gd name="connsiteX136" fmla="*/ 77130 w 497060"/>
                <a:gd name="connsiteY136" fmla="*/ 0 h 428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497060" h="428501">
                  <a:moveTo>
                    <a:pt x="77129" y="342801"/>
                  </a:moveTo>
                  <a:cubicBezTo>
                    <a:pt x="82272" y="342801"/>
                    <a:pt x="85700" y="346229"/>
                    <a:pt x="85700" y="351371"/>
                  </a:cubicBezTo>
                  <a:lnTo>
                    <a:pt x="85700" y="385651"/>
                  </a:lnTo>
                  <a:cubicBezTo>
                    <a:pt x="85700" y="390794"/>
                    <a:pt x="82272" y="394221"/>
                    <a:pt x="77129" y="394221"/>
                  </a:cubicBezTo>
                  <a:cubicBezTo>
                    <a:pt x="71987" y="394221"/>
                    <a:pt x="68559" y="390794"/>
                    <a:pt x="68559" y="385651"/>
                  </a:cubicBezTo>
                  <a:lnTo>
                    <a:pt x="68559" y="351371"/>
                  </a:lnTo>
                  <a:cubicBezTo>
                    <a:pt x="68559" y="346229"/>
                    <a:pt x="71987" y="342801"/>
                    <a:pt x="77129" y="342801"/>
                  </a:cubicBezTo>
                  <a:close/>
                  <a:moveTo>
                    <a:pt x="248529" y="308520"/>
                  </a:moveTo>
                  <a:cubicBezTo>
                    <a:pt x="253672" y="308520"/>
                    <a:pt x="257100" y="311949"/>
                    <a:pt x="257100" y="317090"/>
                  </a:cubicBezTo>
                  <a:lnTo>
                    <a:pt x="257100" y="385651"/>
                  </a:lnTo>
                  <a:cubicBezTo>
                    <a:pt x="257100" y="390793"/>
                    <a:pt x="253672" y="394221"/>
                    <a:pt x="248529" y="394221"/>
                  </a:cubicBezTo>
                  <a:cubicBezTo>
                    <a:pt x="243387" y="394221"/>
                    <a:pt x="239959" y="390793"/>
                    <a:pt x="239959" y="385651"/>
                  </a:cubicBezTo>
                  <a:lnTo>
                    <a:pt x="239959" y="317090"/>
                  </a:lnTo>
                  <a:cubicBezTo>
                    <a:pt x="239959" y="311948"/>
                    <a:pt x="243387" y="308520"/>
                    <a:pt x="248529" y="308520"/>
                  </a:cubicBezTo>
                  <a:close/>
                  <a:moveTo>
                    <a:pt x="145689" y="308520"/>
                  </a:moveTo>
                  <a:cubicBezTo>
                    <a:pt x="150832" y="308520"/>
                    <a:pt x="154260" y="311949"/>
                    <a:pt x="154260" y="317090"/>
                  </a:cubicBezTo>
                  <a:lnTo>
                    <a:pt x="154260" y="385651"/>
                  </a:lnTo>
                  <a:cubicBezTo>
                    <a:pt x="154260" y="390793"/>
                    <a:pt x="150832" y="394221"/>
                    <a:pt x="145689" y="394221"/>
                  </a:cubicBezTo>
                  <a:cubicBezTo>
                    <a:pt x="140547" y="394221"/>
                    <a:pt x="137119" y="390793"/>
                    <a:pt x="137119" y="385651"/>
                  </a:cubicBezTo>
                  <a:lnTo>
                    <a:pt x="137119" y="317090"/>
                  </a:lnTo>
                  <a:cubicBezTo>
                    <a:pt x="137119" y="311948"/>
                    <a:pt x="140547" y="308520"/>
                    <a:pt x="145689" y="308520"/>
                  </a:cubicBezTo>
                  <a:close/>
                  <a:moveTo>
                    <a:pt x="42850" y="257099"/>
                  </a:moveTo>
                  <a:cubicBezTo>
                    <a:pt x="28281" y="257099"/>
                    <a:pt x="17140" y="268241"/>
                    <a:pt x="17140" y="282810"/>
                  </a:cubicBezTo>
                  <a:cubicBezTo>
                    <a:pt x="17140" y="297379"/>
                    <a:pt x="28281" y="308520"/>
                    <a:pt x="42850" y="308520"/>
                  </a:cubicBezTo>
                  <a:cubicBezTo>
                    <a:pt x="57419" y="308520"/>
                    <a:pt x="68560" y="297379"/>
                    <a:pt x="68560" y="282810"/>
                  </a:cubicBezTo>
                  <a:cubicBezTo>
                    <a:pt x="68560" y="268241"/>
                    <a:pt x="57419" y="257099"/>
                    <a:pt x="42850" y="257099"/>
                  </a:cubicBezTo>
                  <a:close/>
                  <a:moveTo>
                    <a:pt x="145689" y="239961"/>
                  </a:moveTo>
                  <a:cubicBezTo>
                    <a:pt x="150832" y="239961"/>
                    <a:pt x="154260" y="243389"/>
                    <a:pt x="154260" y="248531"/>
                  </a:cubicBezTo>
                  <a:lnTo>
                    <a:pt x="154260" y="282811"/>
                  </a:lnTo>
                  <a:cubicBezTo>
                    <a:pt x="154260" y="287954"/>
                    <a:pt x="150832" y="291381"/>
                    <a:pt x="145689" y="291381"/>
                  </a:cubicBezTo>
                  <a:cubicBezTo>
                    <a:pt x="140547" y="291381"/>
                    <a:pt x="137119" y="287954"/>
                    <a:pt x="137119" y="282811"/>
                  </a:cubicBezTo>
                  <a:lnTo>
                    <a:pt x="137119" y="248531"/>
                  </a:lnTo>
                  <a:cubicBezTo>
                    <a:pt x="137119" y="243389"/>
                    <a:pt x="140547" y="239961"/>
                    <a:pt x="145689" y="239961"/>
                  </a:cubicBezTo>
                  <a:close/>
                  <a:moveTo>
                    <a:pt x="282810" y="222820"/>
                  </a:moveTo>
                  <a:cubicBezTo>
                    <a:pt x="268241" y="222820"/>
                    <a:pt x="257099" y="233961"/>
                    <a:pt x="257099" y="248530"/>
                  </a:cubicBezTo>
                  <a:cubicBezTo>
                    <a:pt x="257099" y="263099"/>
                    <a:pt x="268241" y="274240"/>
                    <a:pt x="282810" y="274240"/>
                  </a:cubicBezTo>
                  <a:cubicBezTo>
                    <a:pt x="297379" y="274240"/>
                    <a:pt x="308520" y="263099"/>
                    <a:pt x="308520" y="248530"/>
                  </a:cubicBezTo>
                  <a:cubicBezTo>
                    <a:pt x="308520" y="233961"/>
                    <a:pt x="297379" y="222820"/>
                    <a:pt x="282810" y="222820"/>
                  </a:cubicBezTo>
                  <a:close/>
                  <a:moveTo>
                    <a:pt x="385649" y="205680"/>
                  </a:moveTo>
                  <a:cubicBezTo>
                    <a:pt x="390792" y="205680"/>
                    <a:pt x="394220" y="209108"/>
                    <a:pt x="394220" y="214250"/>
                  </a:cubicBezTo>
                  <a:lnTo>
                    <a:pt x="394220" y="385651"/>
                  </a:lnTo>
                  <a:cubicBezTo>
                    <a:pt x="394220" y="390793"/>
                    <a:pt x="390792" y="394221"/>
                    <a:pt x="385649" y="394221"/>
                  </a:cubicBezTo>
                  <a:cubicBezTo>
                    <a:pt x="380507" y="394221"/>
                    <a:pt x="377079" y="390793"/>
                    <a:pt x="377079" y="385651"/>
                  </a:cubicBezTo>
                  <a:lnTo>
                    <a:pt x="377079" y="214250"/>
                  </a:lnTo>
                  <a:cubicBezTo>
                    <a:pt x="377079" y="209108"/>
                    <a:pt x="380507" y="205680"/>
                    <a:pt x="385649" y="205680"/>
                  </a:cubicBezTo>
                  <a:close/>
                  <a:moveTo>
                    <a:pt x="179970" y="119980"/>
                  </a:moveTo>
                  <a:cubicBezTo>
                    <a:pt x="165401" y="119980"/>
                    <a:pt x="154259" y="131121"/>
                    <a:pt x="154259" y="145690"/>
                  </a:cubicBezTo>
                  <a:cubicBezTo>
                    <a:pt x="154259" y="160259"/>
                    <a:pt x="165401" y="171400"/>
                    <a:pt x="179970" y="171400"/>
                  </a:cubicBezTo>
                  <a:cubicBezTo>
                    <a:pt x="194539" y="171400"/>
                    <a:pt x="205680" y="160259"/>
                    <a:pt x="205680" y="145690"/>
                  </a:cubicBezTo>
                  <a:cubicBezTo>
                    <a:pt x="205680" y="131121"/>
                    <a:pt x="194539" y="119980"/>
                    <a:pt x="179970" y="119980"/>
                  </a:cubicBezTo>
                  <a:close/>
                  <a:moveTo>
                    <a:pt x="431070" y="112269"/>
                  </a:moveTo>
                  <a:lnTo>
                    <a:pt x="318804" y="224535"/>
                  </a:lnTo>
                  <a:cubicBezTo>
                    <a:pt x="323089" y="231391"/>
                    <a:pt x="325660" y="239961"/>
                    <a:pt x="325660" y="248531"/>
                  </a:cubicBezTo>
                  <a:cubicBezTo>
                    <a:pt x="325660" y="272527"/>
                    <a:pt x="306805" y="291381"/>
                    <a:pt x="282810" y="291381"/>
                  </a:cubicBezTo>
                  <a:cubicBezTo>
                    <a:pt x="258814" y="291381"/>
                    <a:pt x="239960" y="272527"/>
                    <a:pt x="239960" y="248531"/>
                  </a:cubicBezTo>
                  <a:cubicBezTo>
                    <a:pt x="239960" y="239962"/>
                    <a:pt x="242530" y="231391"/>
                    <a:pt x="247673" y="225392"/>
                  </a:cubicBezTo>
                  <a:lnTo>
                    <a:pt x="203965" y="181685"/>
                  </a:lnTo>
                  <a:cubicBezTo>
                    <a:pt x="197110" y="185970"/>
                    <a:pt x="188540" y="188541"/>
                    <a:pt x="179970" y="188541"/>
                  </a:cubicBezTo>
                  <a:cubicBezTo>
                    <a:pt x="171399" y="188541"/>
                    <a:pt x="162829" y="185970"/>
                    <a:pt x="156830" y="180828"/>
                  </a:cubicBezTo>
                  <a:lnTo>
                    <a:pt x="78843" y="258815"/>
                  </a:lnTo>
                  <a:cubicBezTo>
                    <a:pt x="83128" y="265671"/>
                    <a:pt x="85699" y="274240"/>
                    <a:pt x="85699" y="282811"/>
                  </a:cubicBezTo>
                  <a:cubicBezTo>
                    <a:pt x="85699" y="303378"/>
                    <a:pt x="71130" y="320518"/>
                    <a:pt x="51419" y="324803"/>
                  </a:cubicBezTo>
                  <a:lnTo>
                    <a:pt x="51419" y="385651"/>
                  </a:lnTo>
                  <a:cubicBezTo>
                    <a:pt x="51419" y="400220"/>
                    <a:pt x="62561" y="411361"/>
                    <a:pt x="77130" y="411361"/>
                  </a:cubicBezTo>
                  <a:lnTo>
                    <a:pt x="102833" y="411361"/>
                  </a:lnTo>
                  <a:lnTo>
                    <a:pt x="102833" y="282811"/>
                  </a:lnTo>
                  <a:cubicBezTo>
                    <a:pt x="102833" y="277668"/>
                    <a:pt x="106261" y="274240"/>
                    <a:pt x="111404" y="274240"/>
                  </a:cubicBezTo>
                  <a:cubicBezTo>
                    <a:pt x="116546" y="274240"/>
                    <a:pt x="119974" y="277668"/>
                    <a:pt x="119974" y="282811"/>
                  </a:cubicBezTo>
                  <a:lnTo>
                    <a:pt x="119974" y="411360"/>
                  </a:lnTo>
                  <a:lnTo>
                    <a:pt x="171394" y="411360"/>
                  </a:lnTo>
                  <a:lnTo>
                    <a:pt x="171394" y="214250"/>
                  </a:lnTo>
                  <a:cubicBezTo>
                    <a:pt x="171394" y="209108"/>
                    <a:pt x="174822" y="205680"/>
                    <a:pt x="179965" y="205680"/>
                  </a:cubicBezTo>
                  <a:cubicBezTo>
                    <a:pt x="185107" y="205680"/>
                    <a:pt x="188535" y="209108"/>
                    <a:pt x="188535" y="214250"/>
                  </a:cubicBezTo>
                  <a:lnTo>
                    <a:pt x="188535" y="411361"/>
                  </a:lnTo>
                  <a:lnTo>
                    <a:pt x="205675" y="411361"/>
                  </a:lnTo>
                  <a:lnTo>
                    <a:pt x="205675" y="282811"/>
                  </a:lnTo>
                  <a:cubicBezTo>
                    <a:pt x="205675" y="277668"/>
                    <a:pt x="209103" y="274240"/>
                    <a:pt x="214245" y="274240"/>
                  </a:cubicBezTo>
                  <a:cubicBezTo>
                    <a:pt x="219388" y="274240"/>
                    <a:pt x="222816" y="277668"/>
                    <a:pt x="222816" y="282811"/>
                  </a:cubicBezTo>
                  <a:lnTo>
                    <a:pt x="222816" y="411360"/>
                  </a:lnTo>
                  <a:lnTo>
                    <a:pt x="274236" y="411360"/>
                  </a:lnTo>
                  <a:lnTo>
                    <a:pt x="274236" y="317090"/>
                  </a:lnTo>
                  <a:cubicBezTo>
                    <a:pt x="274236" y="311948"/>
                    <a:pt x="277664" y="308520"/>
                    <a:pt x="282807" y="308520"/>
                  </a:cubicBezTo>
                  <a:cubicBezTo>
                    <a:pt x="287949" y="308520"/>
                    <a:pt x="291377" y="311948"/>
                    <a:pt x="291377" y="317090"/>
                  </a:cubicBezTo>
                  <a:lnTo>
                    <a:pt x="291377" y="411360"/>
                  </a:lnTo>
                  <a:lnTo>
                    <a:pt x="308517" y="411360"/>
                  </a:lnTo>
                  <a:lnTo>
                    <a:pt x="308517" y="317090"/>
                  </a:lnTo>
                  <a:cubicBezTo>
                    <a:pt x="308517" y="311948"/>
                    <a:pt x="311945" y="308520"/>
                    <a:pt x="317087" y="308520"/>
                  </a:cubicBezTo>
                  <a:cubicBezTo>
                    <a:pt x="322230" y="308520"/>
                    <a:pt x="325658" y="311948"/>
                    <a:pt x="325658" y="317090"/>
                  </a:cubicBezTo>
                  <a:lnTo>
                    <a:pt x="325658" y="411360"/>
                  </a:lnTo>
                  <a:lnTo>
                    <a:pt x="342798" y="411360"/>
                  </a:lnTo>
                  <a:lnTo>
                    <a:pt x="342798" y="248530"/>
                  </a:lnTo>
                  <a:cubicBezTo>
                    <a:pt x="342798" y="243388"/>
                    <a:pt x="346226" y="239960"/>
                    <a:pt x="351368" y="239960"/>
                  </a:cubicBezTo>
                  <a:cubicBezTo>
                    <a:pt x="356510" y="239960"/>
                    <a:pt x="359938" y="243388"/>
                    <a:pt x="359938" y="248530"/>
                  </a:cubicBezTo>
                  <a:lnTo>
                    <a:pt x="359938" y="411361"/>
                  </a:lnTo>
                  <a:lnTo>
                    <a:pt x="411359" y="411361"/>
                  </a:lnTo>
                  <a:lnTo>
                    <a:pt x="411359" y="179971"/>
                  </a:lnTo>
                  <a:cubicBezTo>
                    <a:pt x="411359" y="174828"/>
                    <a:pt x="414787" y="171400"/>
                    <a:pt x="419929" y="171400"/>
                  </a:cubicBezTo>
                  <a:cubicBezTo>
                    <a:pt x="425072" y="171400"/>
                    <a:pt x="428500" y="174828"/>
                    <a:pt x="428500" y="179971"/>
                  </a:cubicBezTo>
                  <a:lnTo>
                    <a:pt x="428500" y="409646"/>
                  </a:lnTo>
                  <a:cubicBezTo>
                    <a:pt x="438784" y="406218"/>
                    <a:pt x="445640" y="396792"/>
                    <a:pt x="446497" y="385651"/>
                  </a:cubicBezTo>
                  <a:lnTo>
                    <a:pt x="446497" y="118267"/>
                  </a:lnTo>
                  <a:cubicBezTo>
                    <a:pt x="440497" y="117411"/>
                    <a:pt x="435356" y="114839"/>
                    <a:pt x="431070" y="112269"/>
                  </a:cubicBezTo>
                  <a:close/>
                  <a:moveTo>
                    <a:pt x="454210" y="51419"/>
                  </a:moveTo>
                  <a:cubicBezTo>
                    <a:pt x="439641" y="51419"/>
                    <a:pt x="428500" y="62561"/>
                    <a:pt x="428500" y="77130"/>
                  </a:cubicBezTo>
                  <a:cubicBezTo>
                    <a:pt x="428500" y="91699"/>
                    <a:pt x="439641" y="102840"/>
                    <a:pt x="454210" y="102840"/>
                  </a:cubicBezTo>
                  <a:cubicBezTo>
                    <a:pt x="468779" y="102840"/>
                    <a:pt x="479920" y="91699"/>
                    <a:pt x="479920" y="77130"/>
                  </a:cubicBezTo>
                  <a:cubicBezTo>
                    <a:pt x="479920" y="62561"/>
                    <a:pt x="468779" y="51419"/>
                    <a:pt x="454210" y="51419"/>
                  </a:cubicBezTo>
                  <a:close/>
                  <a:moveTo>
                    <a:pt x="77131" y="17140"/>
                  </a:moveTo>
                  <a:cubicBezTo>
                    <a:pt x="62562" y="17140"/>
                    <a:pt x="51420" y="28281"/>
                    <a:pt x="50563" y="42850"/>
                  </a:cubicBezTo>
                  <a:lnTo>
                    <a:pt x="50563" y="241674"/>
                  </a:lnTo>
                  <a:cubicBezTo>
                    <a:pt x="56563" y="242530"/>
                    <a:pt x="61704" y="245102"/>
                    <a:pt x="65990" y="247673"/>
                  </a:cubicBezTo>
                  <a:lnTo>
                    <a:pt x="143977" y="169686"/>
                  </a:lnTo>
                  <a:cubicBezTo>
                    <a:pt x="139691" y="162830"/>
                    <a:pt x="137121" y="154260"/>
                    <a:pt x="137121" y="145690"/>
                  </a:cubicBezTo>
                  <a:cubicBezTo>
                    <a:pt x="137121" y="121694"/>
                    <a:pt x="155975" y="102840"/>
                    <a:pt x="179971" y="102840"/>
                  </a:cubicBezTo>
                  <a:cubicBezTo>
                    <a:pt x="203966" y="102840"/>
                    <a:pt x="222821" y="121694"/>
                    <a:pt x="222821" y="145690"/>
                  </a:cubicBezTo>
                  <a:cubicBezTo>
                    <a:pt x="222821" y="154259"/>
                    <a:pt x="220250" y="162830"/>
                    <a:pt x="215108" y="168829"/>
                  </a:cubicBezTo>
                  <a:lnTo>
                    <a:pt x="258815" y="212536"/>
                  </a:lnTo>
                  <a:cubicBezTo>
                    <a:pt x="265671" y="208251"/>
                    <a:pt x="274241" y="205680"/>
                    <a:pt x="282811" y="205680"/>
                  </a:cubicBezTo>
                  <a:cubicBezTo>
                    <a:pt x="291380" y="205680"/>
                    <a:pt x="299950" y="208251"/>
                    <a:pt x="306806" y="212536"/>
                  </a:cubicBezTo>
                  <a:lnTo>
                    <a:pt x="418216" y="101126"/>
                  </a:lnTo>
                  <a:cubicBezTo>
                    <a:pt x="413931" y="94270"/>
                    <a:pt x="411360" y="85700"/>
                    <a:pt x="411360" y="77130"/>
                  </a:cubicBezTo>
                  <a:cubicBezTo>
                    <a:pt x="411360" y="56562"/>
                    <a:pt x="425929" y="40279"/>
                    <a:pt x="444783" y="35137"/>
                  </a:cubicBezTo>
                  <a:cubicBezTo>
                    <a:pt x="441355" y="24853"/>
                    <a:pt x="431929" y="17140"/>
                    <a:pt x="419930" y="17140"/>
                  </a:cubicBezTo>
                  <a:close/>
                  <a:moveTo>
                    <a:pt x="77130" y="0"/>
                  </a:moveTo>
                  <a:lnTo>
                    <a:pt x="419930" y="0"/>
                  </a:lnTo>
                  <a:cubicBezTo>
                    <a:pt x="440498" y="0"/>
                    <a:pt x="458495" y="15426"/>
                    <a:pt x="461923" y="35137"/>
                  </a:cubicBezTo>
                  <a:cubicBezTo>
                    <a:pt x="481634" y="38565"/>
                    <a:pt x="497060" y="56563"/>
                    <a:pt x="497060" y="77131"/>
                  </a:cubicBezTo>
                  <a:cubicBezTo>
                    <a:pt x="497060" y="97699"/>
                    <a:pt x="482491" y="114838"/>
                    <a:pt x="462779" y="119124"/>
                  </a:cubicBezTo>
                  <a:lnTo>
                    <a:pt x="462779" y="385651"/>
                  </a:lnTo>
                  <a:cubicBezTo>
                    <a:pt x="462779" y="409646"/>
                    <a:pt x="443925" y="428501"/>
                    <a:pt x="419929" y="428501"/>
                  </a:cubicBezTo>
                  <a:lnTo>
                    <a:pt x="77130" y="428501"/>
                  </a:lnTo>
                  <a:cubicBezTo>
                    <a:pt x="53134" y="428501"/>
                    <a:pt x="34280" y="409646"/>
                    <a:pt x="34280" y="385651"/>
                  </a:cubicBezTo>
                  <a:lnTo>
                    <a:pt x="34280" y="324803"/>
                  </a:lnTo>
                  <a:cubicBezTo>
                    <a:pt x="14569" y="320518"/>
                    <a:pt x="0" y="303379"/>
                    <a:pt x="0" y="282811"/>
                  </a:cubicBezTo>
                  <a:cubicBezTo>
                    <a:pt x="0" y="262242"/>
                    <a:pt x="14569" y="245102"/>
                    <a:pt x="34280" y="240817"/>
                  </a:cubicBezTo>
                  <a:lnTo>
                    <a:pt x="34280" y="42850"/>
                  </a:lnTo>
                  <a:cubicBezTo>
                    <a:pt x="34280" y="18854"/>
                    <a:pt x="53134" y="0"/>
                    <a:pt x="77130" y="0"/>
                  </a:cubicBezTo>
                  <a:close/>
                </a:path>
              </a:pathLst>
            </a:custGeom>
            <a:solidFill>
              <a:schemeClr val="accent1"/>
            </a:solidFill>
            <a:ln w="9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" name="Icon 13">
              <a:extLst>
                <a:ext uri="{FF2B5EF4-FFF2-40B4-BE49-F238E27FC236}">
                  <a16:creationId xmlns:a16="http://schemas.microsoft.com/office/drawing/2014/main" id="{DCDDFB17-6CAE-A560-E2B3-2E7A070C11D6}"/>
                </a:ext>
              </a:extLst>
            </p:cNvPr>
            <p:cNvSpPr/>
            <p:nvPr/>
          </p:nvSpPr>
          <p:spPr>
            <a:xfrm>
              <a:off x="11018622" y="195264"/>
              <a:ext cx="118008" cy="85452"/>
            </a:xfrm>
            <a:custGeom>
              <a:avLst/>
              <a:gdLst>
                <a:gd name="connsiteX0" fmla="*/ 25710 w 497060"/>
                <a:gd name="connsiteY0" fmla="*/ 291380 h 359940"/>
                <a:gd name="connsiteX1" fmla="*/ 17140 w 497060"/>
                <a:gd name="connsiteY1" fmla="*/ 299950 h 359940"/>
                <a:gd name="connsiteX2" fmla="*/ 17140 w 497060"/>
                <a:gd name="connsiteY2" fmla="*/ 308521 h 359940"/>
                <a:gd name="connsiteX3" fmla="*/ 42850 w 497060"/>
                <a:gd name="connsiteY3" fmla="*/ 308521 h 359940"/>
                <a:gd name="connsiteX4" fmla="*/ 51420 w 497060"/>
                <a:gd name="connsiteY4" fmla="*/ 317091 h 359940"/>
                <a:gd name="connsiteX5" fmla="*/ 42850 w 497060"/>
                <a:gd name="connsiteY5" fmla="*/ 325662 h 359940"/>
                <a:gd name="connsiteX6" fmla="*/ 17140 w 497060"/>
                <a:gd name="connsiteY6" fmla="*/ 325662 h 359940"/>
                <a:gd name="connsiteX7" fmla="*/ 17140 w 497060"/>
                <a:gd name="connsiteY7" fmla="*/ 334232 h 359940"/>
                <a:gd name="connsiteX8" fmla="*/ 25710 w 497060"/>
                <a:gd name="connsiteY8" fmla="*/ 342803 h 359940"/>
                <a:gd name="connsiteX9" fmla="*/ 471350 w 497060"/>
                <a:gd name="connsiteY9" fmla="*/ 342803 h 359940"/>
                <a:gd name="connsiteX10" fmla="*/ 479920 w 497060"/>
                <a:gd name="connsiteY10" fmla="*/ 334232 h 359940"/>
                <a:gd name="connsiteX11" fmla="*/ 479920 w 497060"/>
                <a:gd name="connsiteY11" fmla="*/ 325662 h 359940"/>
                <a:gd name="connsiteX12" fmla="*/ 454210 w 497060"/>
                <a:gd name="connsiteY12" fmla="*/ 325662 h 359940"/>
                <a:gd name="connsiteX13" fmla="*/ 445640 w 497060"/>
                <a:gd name="connsiteY13" fmla="*/ 317091 h 359940"/>
                <a:gd name="connsiteX14" fmla="*/ 454210 w 497060"/>
                <a:gd name="connsiteY14" fmla="*/ 308521 h 359940"/>
                <a:gd name="connsiteX15" fmla="*/ 479920 w 497060"/>
                <a:gd name="connsiteY15" fmla="*/ 308521 h 359940"/>
                <a:gd name="connsiteX16" fmla="*/ 479922 w 497060"/>
                <a:gd name="connsiteY16" fmla="*/ 308521 h 359940"/>
                <a:gd name="connsiteX17" fmla="*/ 479922 w 497060"/>
                <a:gd name="connsiteY17" fmla="*/ 299950 h 359940"/>
                <a:gd name="connsiteX18" fmla="*/ 471352 w 497060"/>
                <a:gd name="connsiteY18" fmla="*/ 291380 h 359940"/>
                <a:gd name="connsiteX19" fmla="*/ 359941 w 497060"/>
                <a:gd name="connsiteY19" fmla="*/ 291380 h 359940"/>
                <a:gd name="connsiteX20" fmla="*/ 359941 w 497060"/>
                <a:gd name="connsiteY20" fmla="*/ 317090 h 359940"/>
                <a:gd name="connsiteX21" fmla="*/ 351371 w 497060"/>
                <a:gd name="connsiteY21" fmla="*/ 325661 h 359940"/>
                <a:gd name="connsiteX22" fmla="*/ 145691 w 497060"/>
                <a:gd name="connsiteY22" fmla="*/ 325661 h 359940"/>
                <a:gd name="connsiteX23" fmla="*/ 137121 w 497060"/>
                <a:gd name="connsiteY23" fmla="*/ 317090 h 359940"/>
                <a:gd name="connsiteX24" fmla="*/ 137121 w 497060"/>
                <a:gd name="connsiteY24" fmla="*/ 291380 h 359940"/>
                <a:gd name="connsiteX25" fmla="*/ 276811 w 497060"/>
                <a:gd name="connsiteY25" fmla="*/ 139691 h 359940"/>
                <a:gd name="connsiteX26" fmla="*/ 288808 w 497060"/>
                <a:gd name="connsiteY26" fmla="*/ 139691 h 359940"/>
                <a:gd name="connsiteX27" fmla="*/ 288808 w 497060"/>
                <a:gd name="connsiteY27" fmla="*/ 151689 h 359940"/>
                <a:gd name="connsiteX28" fmla="*/ 254528 w 497060"/>
                <a:gd name="connsiteY28" fmla="*/ 185969 h 359940"/>
                <a:gd name="connsiteX29" fmla="*/ 248530 w 497060"/>
                <a:gd name="connsiteY29" fmla="*/ 188540 h 359940"/>
                <a:gd name="connsiteX30" fmla="*/ 242531 w 497060"/>
                <a:gd name="connsiteY30" fmla="*/ 185969 h 359940"/>
                <a:gd name="connsiteX31" fmla="*/ 242531 w 497060"/>
                <a:gd name="connsiteY31" fmla="*/ 173971 h 359940"/>
                <a:gd name="connsiteX32" fmla="*/ 276810 w 497060"/>
                <a:gd name="connsiteY32" fmla="*/ 105412 h 359940"/>
                <a:gd name="connsiteX33" fmla="*/ 288809 w 497060"/>
                <a:gd name="connsiteY33" fmla="*/ 105412 h 359940"/>
                <a:gd name="connsiteX34" fmla="*/ 288808 w 497060"/>
                <a:gd name="connsiteY34" fmla="*/ 117410 h 359940"/>
                <a:gd name="connsiteX35" fmla="*/ 220247 w 497060"/>
                <a:gd name="connsiteY35" fmla="*/ 185971 h 359940"/>
                <a:gd name="connsiteX36" fmla="*/ 214249 w 497060"/>
                <a:gd name="connsiteY36" fmla="*/ 188541 h 359940"/>
                <a:gd name="connsiteX37" fmla="*/ 208250 w 497060"/>
                <a:gd name="connsiteY37" fmla="*/ 185971 h 359940"/>
                <a:gd name="connsiteX38" fmla="*/ 208250 w 497060"/>
                <a:gd name="connsiteY38" fmla="*/ 173972 h 359940"/>
                <a:gd name="connsiteX39" fmla="*/ 242530 w 497060"/>
                <a:gd name="connsiteY39" fmla="*/ 105412 h 359940"/>
                <a:gd name="connsiteX40" fmla="*/ 254528 w 497060"/>
                <a:gd name="connsiteY40" fmla="*/ 105412 h 359940"/>
                <a:gd name="connsiteX41" fmla="*/ 254528 w 497060"/>
                <a:gd name="connsiteY41" fmla="*/ 117410 h 359940"/>
                <a:gd name="connsiteX42" fmla="*/ 220248 w 497060"/>
                <a:gd name="connsiteY42" fmla="*/ 151690 h 359940"/>
                <a:gd name="connsiteX43" fmla="*/ 214250 w 497060"/>
                <a:gd name="connsiteY43" fmla="*/ 154261 h 359940"/>
                <a:gd name="connsiteX44" fmla="*/ 208250 w 497060"/>
                <a:gd name="connsiteY44" fmla="*/ 151690 h 359940"/>
                <a:gd name="connsiteX45" fmla="*/ 208250 w 497060"/>
                <a:gd name="connsiteY45" fmla="*/ 139692 h 359940"/>
                <a:gd name="connsiteX46" fmla="*/ 248529 w 497060"/>
                <a:gd name="connsiteY46" fmla="*/ 34280 h 359940"/>
                <a:gd name="connsiteX47" fmla="*/ 257100 w 497060"/>
                <a:gd name="connsiteY47" fmla="*/ 42850 h 359940"/>
                <a:gd name="connsiteX48" fmla="*/ 248529 w 497060"/>
                <a:gd name="connsiteY48" fmla="*/ 51421 h 359940"/>
                <a:gd name="connsiteX49" fmla="*/ 239959 w 497060"/>
                <a:gd name="connsiteY49" fmla="*/ 42850 h 359940"/>
                <a:gd name="connsiteX50" fmla="*/ 248529 w 497060"/>
                <a:gd name="connsiteY50" fmla="*/ 34280 h 359940"/>
                <a:gd name="connsiteX51" fmla="*/ 77129 w 497060"/>
                <a:gd name="connsiteY51" fmla="*/ 34279 h 359940"/>
                <a:gd name="connsiteX52" fmla="*/ 214250 w 497060"/>
                <a:gd name="connsiteY52" fmla="*/ 34279 h 359940"/>
                <a:gd name="connsiteX53" fmla="*/ 222820 w 497060"/>
                <a:gd name="connsiteY53" fmla="*/ 42849 h 359940"/>
                <a:gd name="connsiteX54" fmla="*/ 214250 w 497060"/>
                <a:gd name="connsiteY54" fmla="*/ 51420 h 359940"/>
                <a:gd name="connsiteX55" fmla="*/ 85700 w 497060"/>
                <a:gd name="connsiteY55" fmla="*/ 51420 h 359940"/>
                <a:gd name="connsiteX56" fmla="*/ 85700 w 497060"/>
                <a:gd name="connsiteY56" fmla="*/ 239961 h 359940"/>
                <a:gd name="connsiteX57" fmla="*/ 411360 w 497060"/>
                <a:gd name="connsiteY57" fmla="*/ 239961 h 359940"/>
                <a:gd name="connsiteX58" fmla="*/ 411360 w 497060"/>
                <a:gd name="connsiteY58" fmla="*/ 51421 h 359940"/>
                <a:gd name="connsiteX59" fmla="*/ 282809 w 497060"/>
                <a:gd name="connsiteY59" fmla="*/ 51421 h 359940"/>
                <a:gd name="connsiteX60" fmla="*/ 274239 w 497060"/>
                <a:gd name="connsiteY60" fmla="*/ 42850 h 359940"/>
                <a:gd name="connsiteX61" fmla="*/ 282809 w 497060"/>
                <a:gd name="connsiteY61" fmla="*/ 34280 h 359940"/>
                <a:gd name="connsiteX62" fmla="*/ 419929 w 497060"/>
                <a:gd name="connsiteY62" fmla="*/ 34280 h 359940"/>
                <a:gd name="connsiteX63" fmla="*/ 428499 w 497060"/>
                <a:gd name="connsiteY63" fmla="*/ 42850 h 359940"/>
                <a:gd name="connsiteX64" fmla="*/ 428499 w 497060"/>
                <a:gd name="connsiteY64" fmla="*/ 248530 h 359940"/>
                <a:gd name="connsiteX65" fmla="*/ 419929 w 497060"/>
                <a:gd name="connsiteY65" fmla="*/ 257100 h 359940"/>
                <a:gd name="connsiteX66" fmla="*/ 77129 w 497060"/>
                <a:gd name="connsiteY66" fmla="*/ 257100 h 359940"/>
                <a:gd name="connsiteX67" fmla="*/ 68559 w 497060"/>
                <a:gd name="connsiteY67" fmla="*/ 248529 h 359940"/>
                <a:gd name="connsiteX68" fmla="*/ 68559 w 497060"/>
                <a:gd name="connsiteY68" fmla="*/ 42849 h 359940"/>
                <a:gd name="connsiteX69" fmla="*/ 77129 w 497060"/>
                <a:gd name="connsiteY69" fmla="*/ 34279 h 359940"/>
                <a:gd name="connsiteX70" fmla="*/ 59991 w 497060"/>
                <a:gd name="connsiteY70" fmla="*/ 17140 h 359940"/>
                <a:gd name="connsiteX71" fmla="*/ 51420 w 497060"/>
                <a:gd name="connsiteY71" fmla="*/ 25710 h 359940"/>
                <a:gd name="connsiteX72" fmla="*/ 51420 w 497060"/>
                <a:gd name="connsiteY72" fmla="*/ 274240 h 359940"/>
                <a:gd name="connsiteX73" fmla="*/ 282810 w 497060"/>
                <a:gd name="connsiteY73" fmla="*/ 274240 h 359940"/>
                <a:gd name="connsiteX74" fmla="*/ 291380 w 497060"/>
                <a:gd name="connsiteY74" fmla="*/ 282811 h 359940"/>
                <a:gd name="connsiteX75" fmla="*/ 282810 w 497060"/>
                <a:gd name="connsiteY75" fmla="*/ 291381 h 359940"/>
                <a:gd name="connsiteX76" fmla="*/ 154260 w 497060"/>
                <a:gd name="connsiteY76" fmla="*/ 291381 h 359940"/>
                <a:gd name="connsiteX77" fmla="*/ 154260 w 497060"/>
                <a:gd name="connsiteY77" fmla="*/ 308521 h 359940"/>
                <a:gd name="connsiteX78" fmla="*/ 342801 w 497060"/>
                <a:gd name="connsiteY78" fmla="*/ 308521 h 359940"/>
                <a:gd name="connsiteX79" fmla="*/ 342801 w 497060"/>
                <a:gd name="connsiteY79" fmla="*/ 291381 h 359940"/>
                <a:gd name="connsiteX80" fmla="*/ 317090 w 497060"/>
                <a:gd name="connsiteY80" fmla="*/ 291381 h 359940"/>
                <a:gd name="connsiteX81" fmla="*/ 308520 w 497060"/>
                <a:gd name="connsiteY81" fmla="*/ 282811 h 359940"/>
                <a:gd name="connsiteX82" fmla="*/ 317090 w 497060"/>
                <a:gd name="connsiteY82" fmla="*/ 274240 h 359940"/>
                <a:gd name="connsiteX83" fmla="*/ 445641 w 497060"/>
                <a:gd name="connsiteY83" fmla="*/ 274240 h 359940"/>
                <a:gd name="connsiteX84" fmla="*/ 445641 w 497060"/>
                <a:gd name="connsiteY84" fmla="*/ 25710 h 359940"/>
                <a:gd name="connsiteX85" fmla="*/ 437071 w 497060"/>
                <a:gd name="connsiteY85" fmla="*/ 17140 h 359940"/>
                <a:gd name="connsiteX86" fmla="*/ 59990 w 497060"/>
                <a:gd name="connsiteY86" fmla="*/ 0 h 359940"/>
                <a:gd name="connsiteX87" fmla="*/ 437069 w 497060"/>
                <a:gd name="connsiteY87" fmla="*/ 0 h 359940"/>
                <a:gd name="connsiteX88" fmla="*/ 462779 w 497060"/>
                <a:gd name="connsiteY88" fmla="*/ 25710 h 359940"/>
                <a:gd name="connsiteX89" fmla="*/ 462779 w 497060"/>
                <a:gd name="connsiteY89" fmla="*/ 274240 h 359940"/>
                <a:gd name="connsiteX90" fmla="*/ 471350 w 497060"/>
                <a:gd name="connsiteY90" fmla="*/ 274240 h 359940"/>
                <a:gd name="connsiteX91" fmla="*/ 497060 w 497060"/>
                <a:gd name="connsiteY91" fmla="*/ 299950 h 359940"/>
                <a:gd name="connsiteX92" fmla="*/ 497060 w 497060"/>
                <a:gd name="connsiteY92" fmla="*/ 334230 h 359940"/>
                <a:gd name="connsiteX93" fmla="*/ 471350 w 497060"/>
                <a:gd name="connsiteY93" fmla="*/ 359940 h 359940"/>
                <a:gd name="connsiteX94" fmla="*/ 25710 w 497060"/>
                <a:gd name="connsiteY94" fmla="*/ 359940 h 359940"/>
                <a:gd name="connsiteX95" fmla="*/ 0 w 497060"/>
                <a:gd name="connsiteY95" fmla="*/ 334230 h 359940"/>
                <a:gd name="connsiteX96" fmla="*/ 0 w 497060"/>
                <a:gd name="connsiteY96" fmla="*/ 299950 h 359940"/>
                <a:gd name="connsiteX97" fmla="*/ 25709 w 497060"/>
                <a:gd name="connsiteY97" fmla="*/ 274240 h 359940"/>
                <a:gd name="connsiteX98" fmla="*/ 34280 w 497060"/>
                <a:gd name="connsiteY98" fmla="*/ 274240 h 359940"/>
                <a:gd name="connsiteX99" fmla="*/ 34280 w 497060"/>
                <a:gd name="connsiteY99" fmla="*/ 25710 h 359940"/>
                <a:gd name="connsiteX100" fmla="*/ 59990 w 497060"/>
                <a:gd name="connsiteY100" fmla="*/ 0 h 35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497060" h="359940">
                  <a:moveTo>
                    <a:pt x="25710" y="291380"/>
                  </a:moveTo>
                  <a:cubicBezTo>
                    <a:pt x="20568" y="291380"/>
                    <a:pt x="17140" y="294808"/>
                    <a:pt x="17140" y="299950"/>
                  </a:cubicBezTo>
                  <a:lnTo>
                    <a:pt x="17140" y="308521"/>
                  </a:lnTo>
                  <a:lnTo>
                    <a:pt x="42850" y="308521"/>
                  </a:lnTo>
                  <a:cubicBezTo>
                    <a:pt x="47993" y="308521"/>
                    <a:pt x="51420" y="311949"/>
                    <a:pt x="51420" y="317091"/>
                  </a:cubicBezTo>
                  <a:cubicBezTo>
                    <a:pt x="51420" y="322234"/>
                    <a:pt x="47993" y="325662"/>
                    <a:pt x="42850" y="325662"/>
                  </a:cubicBezTo>
                  <a:lnTo>
                    <a:pt x="17140" y="325662"/>
                  </a:lnTo>
                  <a:lnTo>
                    <a:pt x="17140" y="334232"/>
                  </a:lnTo>
                  <a:cubicBezTo>
                    <a:pt x="17140" y="339375"/>
                    <a:pt x="20568" y="342803"/>
                    <a:pt x="25710" y="342803"/>
                  </a:cubicBezTo>
                  <a:lnTo>
                    <a:pt x="471350" y="342803"/>
                  </a:lnTo>
                  <a:cubicBezTo>
                    <a:pt x="476492" y="342803"/>
                    <a:pt x="479920" y="339375"/>
                    <a:pt x="479920" y="334232"/>
                  </a:cubicBezTo>
                  <a:lnTo>
                    <a:pt x="479920" y="325662"/>
                  </a:lnTo>
                  <a:lnTo>
                    <a:pt x="454210" y="325662"/>
                  </a:lnTo>
                  <a:cubicBezTo>
                    <a:pt x="449068" y="325662"/>
                    <a:pt x="445640" y="322234"/>
                    <a:pt x="445640" y="317091"/>
                  </a:cubicBezTo>
                  <a:cubicBezTo>
                    <a:pt x="445640" y="311949"/>
                    <a:pt x="449068" y="308521"/>
                    <a:pt x="454210" y="308521"/>
                  </a:cubicBezTo>
                  <a:lnTo>
                    <a:pt x="479920" y="308521"/>
                  </a:lnTo>
                  <a:lnTo>
                    <a:pt x="479922" y="308521"/>
                  </a:lnTo>
                  <a:lnTo>
                    <a:pt x="479922" y="299950"/>
                  </a:lnTo>
                  <a:cubicBezTo>
                    <a:pt x="479922" y="294808"/>
                    <a:pt x="476494" y="291380"/>
                    <a:pt x="471352" y="291380"/>
                  </a:cubicBezTo>
                  <a:lnTo>
                    <a:pt x="359941" y="291380"/>
                  </a:lnTo>
                  <a:lnTo>
                    <a:pt x="359941" y="317090"/>
                  </a:lnTo>
                  <a:cubicBezTo>
                    <a:pt x="359941" y="322233"/>
                    <a:pt x="356513" y="325661"/>
                    <a:pt x="351371" y="325661"/>
                  </a:cubicBezTo>
                  <a:lnTo>
                    <a:pt x="145691" y="325661"/>
                  </a:lnTo>
                  <a:cubicBezTo>
                    <a:pt x="140549" y="325661"/>
                    <a:pt x="137121" y="322233"/>
                    <a:pt x="137121" y="317090"/>
                  </a:cubicBezTo>
                  <a:lnTo>
                    <a:pt x="137121" y="291380"/>
                  </a:lnTo>
                  <a:close/>
                  <a:moveTo>
                    <a:pt x="276811" y="139691"/>
                  </a:moveTo>
                  <a:cubicBezTo>
                    <a:pt x="280239" y="136263"/>
                    <a:pt x="285381" y="136263"/>
                    <a:pt x="288808" y="139691"/>
                  </a:cubicBezTo>
                  <a:cubicBezTo>
                    <a:pt x="292236" y="143119"/>
                    <a:pt x="292236" y="148261"/>
                    <a:pt x="288808" y="151689"/>
                  </a:cubicBezTo>
                  <a:lnTo>
                    <a:pt x="254528" y="185969"/>
                  </a:lnTo>
                  <a:cubicBezTo>
                    <a:pt x="252815" y="187683"/>
                    <a:pt x="250243" y="188540"/>
                    <a:pt x="248530" y="188540"/>
                  </a:cubicBezTo>
                  <a:cubicBezTo>
                    <a:pt x="246816" y="188540"/>
                    <a:pt x="244245" y="187683"/>
                    <a:pt x="242531" y="185969"/>
                  </a:cubicBezTo>
                  <a:cubicBezTo>
                    <a:pt x="239103" y="182541"/>
                    <a:pt x="239103" y="177399"/>
                    <a:pt x="242531" y="173971"/>
                  </a:cubicBezTo>
                  <a:close/>
                  <a:moveTo>
                    <a:pt x="276810" y="105412"/>
                  </a:moveTo>
                  <a:cubicBezTo>
                    <a:pt x="280238" y="101984"/>
                    <a:pt x="285381" y="101984"/>
                    <a:pt x="288809" y="105412"/>
                  </a:cubicBezTo>
                  <a:cubicBezTo>
                    <a:pt x="292237" y="108840"/>
                    <a:pt x="292237" y="113982"/>
                    <a:pt x="288808" y="117410"/>
                  </a:cubicBezTo>
                  <a:lnTo>
                    <a:pt x="220247" y="185971"/>
                  </a:lnTo>
                  <a:cubicBezTo>
                    <a:pt x="218534" y="187684"/>
                    <a:pt x="215963" y="188541"/>
                    <a:pt x="214249" y="188541"/>
                  </a:cubicBezTo>
                  <a:cubicBezTo>
                    <a:pt x="212535" y="188541"/>
                    <a:pt x="209964" y="187685"/>
                    <a:pt x="208250" y="185971"/>
                  </a:cubicBezTo>
                  <a:cubicBezTo>
                    <a:pt x="204822" y="182543"/>
                    <a:pt x="204822" y="177400"/>
                    <a:pt x="208250" y="173972"/>
                  </a:cubicBezTo>
                  <a:close/>
                  <a:moveTo>
                    <a:pt x="242530" y="105412"/>
                  </a:moveTo>
                  <a:cubicBezTo>
                    <a:pt x="245958" y="101984"/>
                    <a:pt x="251100" y="101984"/>
                    <a:pt x="254528" y="105412"/>
                  </a:cubicBezTo>
                  <a:cubicBezTo>
                    <a:pt x="257956" y="108840"/>
                    <a:pt x="257956" y="113982"/>
                    <a:pt x="254528" y="117410"/>
                  </a:cubicBezTo>
                  <a:lnTo>
                    <a:pt x="220248" y="151690"/>
                  </a:lnTo>
                  <a:cubicBezTo>
                    <a:pt x="218535" y="153404"/>
                    <a:pt x="216820" y="154261"/>
                    <a:pt x="214250" y="154261"/>
                  </a:cubicBezTo>
                  <a:cubicBezTo>
                    <a:pt x="211678" y="154261"/>
                    <a:pt x="209964" y="153404"/>
                    <a:pt x="208250" y="151690"/>
                  </a:cubicBezTo>
                  <a:cubicBezTo>
                    <a:pt x="204822" y="148262"/>
                    <a:pt x="204822" y="143120"/>
                    <a:pt x="208250" y="139692"/>
                  </a:cubicBezTo>
                  <a:close/>
                  <a:moveTo>
                    <a:pt x="248529" y="34280"/>
                  </a:moveTo>
                  <a:cubicBezTo>
                    <a:pt x="253263" y="34280"/>
                    <a:pt x="257100" y="38117"/>
                    <a:pt x="257100" y="42850"/>
                  </a:cubicBezTo>
                  <a:cubicBezTo>
                    <a:pt x="257100" y="47584"/>
                    <a:pt x="253263" y="51421"/>
                    <a:pt x="248529" y="51421"/>
                  </a:cubicBezTo>
                  <a:cubicBezTo>
                    <a:pt x="243796" y="51421"/>
                    <a:pt x="239959" y="47584"/>
                    <a:pt x="239959" y="42850"/>
                  </a:cubicBezTo>
                  <a:cubicBezTo>
                    <a:pt x="239959" y="38117"/>
                    <a:pt x="243796" y="34280"/>
                    <a:pt x="248529" y="34280"/>
                  </a:cubicBezTo>
                  <a:close/>
                  <a:moveTo>
                    <a:pt x="77129" y="34279"/>
                  </a:moveTo>
                  <a:lnTo>
                    <a:pt x="214250" y="34279"/>
                  </a:lnTo>
                  <a:cubicBezTo>
                    <a:pt x="219392" y="34279"/>
                    <a:pt x="222820" y="37707"/>
                    <a:pt x="222820" y="42849"/>
                  </a:cubicBezTo>
                  <a:cubicBezTo>
                    <a:pt x="222820" y="47992"/>
                    <a:pt x="219392" y="51420"/>
                    <a:pt x="214250" y="51420"/>
                  </a:cubicBezTo>
                  <a:lnTo>
                    <a:pt x="85700" y="51420"/>
                  </a:lnTo>
                  <a:lnTo>
                    <a:pt x="85700" y="239961"/>
                  </a:lnTo>
                  <a:lnTo>
                    <a:pt x="411360" y="239961"/>
                  </a:lnTo>
                  <a:lnTo>
                    <a:pt x="411360" y="51421"/>
                  </a:lnTo>
                  <a:lnTo>
                    <a:pt x="282809" y="51421"/>
                  </a:lnTo>
                  <a:cubicBezTo>
                    <a:pt x="277667" y="51421"/>
                    <a:pt x="274239" y="47993"/>
                    <a:pt x="274239" y="42850"/>
                  </a:cubicBezTo>
                  <a:cubicBezTo>
                    <a:pt x="274239" y="37708"/>
                    <a:pt x="277667" y="34280"/>
                    <a:pt x="282809" y="34280"/>
                  </a:cubicBezTo>
                  <a:lnTo>
                    <a:pt x="419929" y="34280"/>
                  </a:lnTo>
                  <a:cubicBezTo>
                    <a:pt x="425071" y="34280"/>
                    <a:pt x="428499" y="37708"/>
                    <a:pt x="428499" y="42850"/>
                  </a:cubicBezTo>
                  <a:lnTo>
                    <a:pt x="428499" y="248530"/>
                  </a:lnTo>
                  <a:cubicBezTo>
                    <a:pt x="428499" y="253672"/>
                    <a:pt x="425071" y="257100"/>
                    <a:pt x="419929" y="257100"/>
                  </a:cubicBezTo>
                  <a:lnTo>
                    <a:pt x="77129" y="257100"/>
                  </a:lnTo>
                  <a:cubicBezTo>
                    <a:pt x="71987" y="257100"/>
                    <a:pt x="68559" y="253672"/>
                    <a:pt x="68559" y="248529"/>
                  </a:cubicBezTo>
                  <a:lnTo>
                    <a:pt x="68559" y="42849"/>
                  </a:lnTo>
                  <a:cubicBezTo>
                    <a:pt x="68559" y="37707"/>
                    <a:pt x="71987" y="34279"/>
                    <a:pt x="77129" y="34279"/>
                  </a:cubicBezTo>
                  <a:close/>
                  <a:moveTo>
                    <a:pt x="59991" y="17140"/>
                  </a:moveTo>
                  <a:cubicBezTo>
                    <a:pt x="54848" y="17140"/>
                    <a:pt x="51420" y="20568"/>
                    <a:pt x="51420" y="25710"/>
                  </a:cubicBezTo>
                  <a:lnTo>
                    <a:pt x="51420" y="274240"/>
                  </a:lnTo>
                  <a:lnTo>
                    <a:pt x="282810" y="274240"/>
                  </a:lnTo>
                  <a:cubicBezTo>
                    <a:pt x="287952" y="274240"/>
                    <a:pt x="291380" y="277668"/>
                    <a:pt x="291380" y="282811"/>
                  </a:cubicBezTo>
                  <a:cubicBezTo>
                    <a:pt x="291380" y="287953"/>
                    <a:pt x="287952" y="291381"/>
                    <a:pt x="282810" y="291381"/>
                  </a:cubicBezTo>
                  <a:lnTo>
                    <a:pt x="154260" y="291381"/>
                  </a:lnTo>
                  <a:lnTo>
                    <a:pt x="154260" y="308521"/>
                  </a:lnTo>
                  <a:lnTo>
                    <a:pt x="342801" y="308521"/>
                  </a:lnTo>
                  <a:lnTo>
                    <a:pt x="342801" y="291381"/>
                  </a:lnTo>
                  <a:lnTo>
                    <a:pt x="317090" y="291381"/>
                  </a:lnTo>
                  <a:cubicBezTo>
                    <a:pt x="311948" y="291381"/>
                    <a:pt x="308520" y="287953"/>
                    <a:pt x="308520" y="282811"/>
                  </a:cubicBezTo>
                  <a:cubicBezTo>
                    <a:pt x="308520" y="277668"/>
                    <a:pt x="311948" y="274240"/>
                    <a:pt x="317090" y="274240"/>
                  </a:cubicBezTo>
                  <a:lnTo>
                    <a:pt x="445641" y="274240"/>
                  </a:lnTo>
                  <a:lnTo>
                    <a:pt x="445641" y="25710"/>
                  </a:lnTo>
                  <a:cubicBezTo>
                    <a:pt x="445641" y="20568"/>
                    <a:pt x="442214" y="17140"/>
                    <a:pt x="437071" y="17140"/>
                  </a:cubicBezTo>
                  <a:close/>
                  <a:moveTo>
                    <a:pt x="59990" y="0"/>
                  </a:moveTo>
                  <a:lnTo>
                    <a:pt x="437069" y="0"/>
                  </a:lnTo>
                  <a:cubicBezTo>
                    <a:pt x="451638" y="0"/>
                    <a:pt x="462779" y="11141"/>
                    <a:pt x="462779" y="25710"/>
                  </a:cubicBezTo>
                  <a:lnTo>
                    <a:pt x="462779" y="274240"/>
                  </a:lnTo>
                  <a:lnTo>
                    <a:pt x="471350" y="274240"/>
                  </a:lnTo>
                  <a:cubicBezTo>
                    <a:pt x="485919" y="274240"/>
                    <a:pt x="497060" y="285381"/>
                    <a:pt x="497060" y="299950"/>
                  </a:cubicBezTo>
                  <a:lnTo>
                    <a:pt x="497060" y="334230"/>
                  </a:lnTo>
                  <a:cubicBezTo>
                    <a:pt x="497060" y="348799"/>
                    <a:pt x="485919" y="359940"/>
                    <a:pt x="471350" y="359940"/>
                  </a:cubicBezTo>
                  <a:lnTo>
                    <a:pt x="25710" y="359940"/>
                  </a:lnTo>
                  <a:cubicBezTo>
                    <a:pt x="11141" y="359940"/>
                    <a:pt x="0" y="348799"/>
                    <a:pt x="0" y="334230"/>
                  </a:cubicBezTo>
                  <a:lnTo>
                    <a:pt x="0" y="299950"/>
                  </a:lnTo>
                  <a:cubicBezTo>
                    <a:pt x="0" y="285381"/>
                    <a:pt x="11141" y="274240"/>
                    <a:pt x="25709" y="274240"/>
                  </a:cubicBezTo>
                  <a:lnTo>
                    <a:pt x="34280" y="274240"/>
                  </a:lnTo>
                  <a:lnTo>
                    <a:pt x="34280" y="25710"/>
                  </a:lnTo>
                  <a:cubicBezTo>
                    <a:pt x="34280" y="11141"/>
                    <a:pt x="45421" y="0"/>
                    <a:pt x="5999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8" name="Freeform 88">
            <a:extLst>
              <a:ext uri="{FF2B5EF4-FFF2-40B4-BE49-F238E27FC236}">
                <a16:creationId xmlns:a16="http://schemas.microsoft.com/office/drawing/2014/main" id="{C50EBFFE-55E6-96BF-1DEE-D34DAAD159A8}"/>
              </a:ext>
            </a:extLst>
          </p:cNvPr>
          <p:cNvSpPr>
            <a:spLocks/>
          </p:cNvSpPr>
          <p:nvPr/>
        </p:nvSpPr>
        <p:spPr bwMode="auto">
          <a:xfrm>
            <a:off x="8391343" y="1106653"/>
            <a:ext cx="227784" cy="5109622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914309">
              <a:defRPr/>
            </a:pPr>
            <a:endParaRPr lang="id-ID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" name="Freeform 90">
            <a:extLst>
              <a:ext uri="{FF2B5EF4-FFF2-40B4-BE49-F238E27FC236}">
                <a16:creationId xmlns:a16="http://schemas.microsoft.com/office/drawing/2014/main" id="{D6561F42-4D24-2BE1-4966-4ECB546D3B39}"/>
              </a:ext>
            </a:extLst>
          </p:cNvPr>
          <p:cNvSpPr>
            <a:spLocks/>
          </p:cNvSpPr>
          <p:nvPr/>
        </p:nvSpPr>
        <p:spPr bwMode="auto">
          <a:xfrm>
            <a:off x="8353378" y="2197260"/>
            <a:ext cx="317518" cy="605700"/>
          </a:xfrm>
          <a:custGeom>
            <a:avLst/>
            <a:gdLst>
              <a:gd name="T0" fmla="*/ 0 w 68"/>
              <a:gd name="T1" fmla="*/ 128 h 130"/>
              <a:gd name="T2" fmla="*/ 36 w 68"/>
              <a:gd name="T3" fmla="*/ 130 h 130"/>
              <a:gd name="T4" fmla="*/ 68 w 68"/>
              <a:gd name="T5" fmla="*/ 128 h 130"/>
              <a:gd name="T6" fmla="*/ 68 w 68"/>
              <a:gd name="T7" fmla="*/ 5 h 130"/>
              <a:gd name="T8" fmla="*/ 33 w 68"/>
              <a:gd name="T9" fmla="*/ 0 h 130"/>
              <a:gd name="T10" fmla="*/ 0 w 68"/>
              <a:gd name="T11" fmla="*/ 5 h 130"/>
              <a:gd name="T12" fmla="*/ 0 w 68"/>
              <a:gd name="T13" fmla="*/ 128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30">
                <a:moveTo>
                  <a:pt x="0" y="128"/>
                </a:moveTo>
                <a:cubicBezTo>
                  <a:pt x="0" y="128"/>
                  <a:pt x="16" y="130"/>
                  <a:pt x="36" y="130"/>
                </a:cubicBezTo>
                <a:cubicBezTo>
                  <a:pt x="55" y="130"/>
                  <a:pt x="68" y="128"/>
                  <a:pt x="68" y="128"/>
                </a:cubicBezTo>
                <a:cubicBezTo>
                  <a:pt x="68" y="5"/>
                  <a:pt x="68" y="5"/>
                  <a:pt x="68" y="5"/>
                </a:cubicBezTo>
                <a:cubicBezTo>
                  <a:pt x="68" y="5"/>
                  <a:pt x="54" y="0"/>
                  <a:pt x="33" y="0"/>
                </a:cubicBezTo>
                <a:cubicBezTo>
                  <a:pt x="12" y="0"/>
                  <a:pt x="0" y="5"/>
                  <a:pt x="0" y="5"/>
                </a:cubicBezTo>
                <a:lnTo>
                  <a:pt x="0" y="12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914309">
              <a:defRPr/>
            </a:pPr>
            <a:endParaRPr lang="id-ID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" name="Freeform 97">
            <a:extLst>
              <a:ext uri="{FF2B5EF4-FFF2-40B4-BE49-F238E27FC236}">
                <a16:creationId xmlns:a16="http://schemas.microsoft.com/office/drawing/2014/main" id="{883617A4-877E-E21D-BBB0-F3F3054475A0}"/>
              </a:ext>
            </a:extLst>
          </p:cNvPr>
          <p:cNvSpPr>
            <a:spLocks/>
          </p:cNvSpPr>
          <p:nvPr/>
        </p:nvSpPr>
        <p:spPr bwMode="auto">
          <a:xfrm>
            <a:off x="5362389" y="2161859"/>
            <a:ext cx="3014463" cy="830033"/>
          </a:xfrm>
          <a:custGeom>
            <a:avLst/>
            <a:gdLst>
              <a:gd name="T0" fmla="*/ 251 w 1159"/>
              <a:gd name="T1" fmla="*/ 0 h 408"/>
              <a:gd name="T2" fmla="*/ 1159 w 1159"/>
              <a:gd name="T3" fmla="*/ 70 h 408"/>
              <a:gd name="T4" fmla="*/ 1159 w 1159"/>
              <a:gd name="T5" fmla="*/ 324 h 408"/>
              <a:gd name="T6" fmla="*/ 251 w 1159"/>
              <a:gd name="T7" fmla="*/ 408 h 408"/>
              <a:gd name="T8" fmla="*/ 0 w 1159"/>
              <a:gd name="T9" fmla="*/ 216 h 408"/>
              <a:gd name="T10" fmla="*/ 251 w 1159"/>
              <a:gd name="T11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9" h="408">
                <a:moveTo>
                  <a:pt x="251" y="0"/>
                </a:moveTo>
                <a:lnTo>
                  <a:pt x="1159" y="70"/>
                </a:lnTo>
                <a:lnTo>
                  <a:pt x="1159" y="324"/>
                </a:lnTo>
                <a:lnTo>
                  <a:pt x="251" y="408"/>
                </a:lnTo>
                <a:lnTo>
                  <a:pt x="0" y="216"/>
                </a:lnTo>
                <a:lnTo>
                  <a:pt x="251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dirty="0"/>
          </a:p>
        </p:txBody>
      </p:sp>
      <p:sp>
        <p:nvSpPr>
          <p:cNvPr id="14" name="Freeform 91">
            <a:extLst>
              <a:ext uri="{FF2B5EF4-FFF2-40B4-BE49-F238E27FC236}">
                <a16:creationId xmlns:a16="http://schemas.microsoft.com/office/drawing/2014/main" id="{7E82542A-2DCB-DC7B-2EA4-CE669C3E418E}"/>
              </a:ext>
            </a:extLst>
          </p:cNvPr>
          <p:cNvSpPr>
            <a:spLocks/>
          </p:cNvSpPr>
          <p:nvPr/>
        </p:nvSpPr>
        <p:spPr bwMode="auto">
          <a:xfrm>
            <a:off x="8353378" y="2975523"/>
            <a:ext cx="317518" cy="605700"/>
          </a:xfrm>
          <a:custGeom>
            <a:avLst/>
            <a:gdLst>
              <a:gd name="T0" fmla="*/ 0 w 68"/>
              <a:gd name="T1" fmla="*/ 128 h 130"/>
              <a:gd name="T2" fmla="*/ 36 w 68"/>
              <a:gd name="T3" fmla="*/ 130 h 130"/>
              <a:gd name="T4" fmla="*/ 68 w 68"/>
              <a:gd name="T5" fmla="*/ 128 h 130"/>
              <a:gd name="T6" fmla="*/ 68 w 68"/>
              <a:gd name="T7" fmla="*/ 4 h 130"/>
              <a:gd name="T8" fmla="*/ 33 w 68"/>
              <a:gd name="T9" fmla="*/ 0 h 130"/>
              <a:gd name="T10" fmla="*/ 0 w 68"/>
              <a:gd name="T11" fmla="*/ 4 h 130"/>
              <a:gd name="T12" fmla="*/ 0 w 68"/>
              <a:gd name="T13" fmla="*/ 128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30">
                <a:moveTo>
                  <a:pt x="0" y="128"/>
                </a:moveTo>
                <a:cubicBezTo>
                  <a:pt x="0" y="128"/>
                  <a:pt x="16" y="130"/>
                  <a:pt x="36" y="130"/>
                </a:cubicBezTo>
                <a:cubicBezTo>
                  <a:pt x="55" y="130"/>
                  <a:pt x="68" y="128"/>
                  <a:pt x="68" y="128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4"/>
                  <a:pt x="54" y="0"/>
                  <a:pt x="33" y="0"/>
                </a:cubicBezTo>
                <a:cubicBezTo>
                  <a:pt x="12" y="0"/>
                  <a:pt x="0" y="4"/>
                  <a:pt x="0" y="4"/>
                </a:cubicBezTo>
                <a:lnTo>
                  <a:pt x="0" y="12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914309">
              <a:defRPr/>
            </a:pPr>
            <a:endParaRPr lang="id-ID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" name="Freeform 95">
            <a:extLst>
              <a:ext uri="{FF2B5EF4-FFF2-40B4-BE49-F238E27FC236}">
                <a16:creationId xmlns:a16="http://schemas.microsoft.com/office/drawing/2014/main" id="{4E235490-DDCA-0258-4C91-3C54E8799B42}"/>
              </a:ext>
            </a:extLst>
          </p:cNvPr>
          <p:cNvSpPr>
            <a:spLocks/>
          </p:cNvSpPr>
          <p:nvPr/>
        </p:nvSpPr>
        <p:spPr bwMode="auto">
          <a:xfrm>
            <a:off x="8657092" y="2838361"/>
            <a:ext cx="2786680" cy="876460"/>
          </a:xfrm>
          <a:custGeom>
            <a:avLst/>
            <a:gdLst>
              <a:gd name="T0" fmla="*/ 905 w 1159"/>
              <a:gd name="T1" fmla="*/ 0 h 407"/>
              <a:gd name="T2" fmla="*/ 0 w 1159"/>
              <a:gd name="T3" fmla="*/ 67 h 407"/>
              <a:gd name="T4" fmla="*/ 0 w 1159"/>
              <a:gd name="T5" fmla="*/ 324 h 407"/>
              <a:gd name="T6" fmla="*/ 905 w 1159"/>
              <a:gd name="T7" fmla="*/ 407 h 407"/>
              <a:gd name="T8" fmla="*/ 1159 w 1159"/>
              <a:gd name="T9" fmla="*/ 213 h 407"/>
              <a:gd name="T10" fmla="*/ 905 w 1159"/>
              <a:gd name="T11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9" h="407">
                <a:moveTo>
                  <a:pt x="905" y="0"/>
                </a:moveTo>
                <a:lnTo>
                  <a:pt x="0" y="67"/>
                </a:lnTo>
                <a:lnTo>
                  <a:pt x="0" y="324"/>
                </a:lnTo>
                <a:lnTo>
                  <a:pt x="905" y="407"/>
                </a:lnTo>
                <a:lnTo>
                  <a:pt x="1159" y="213"/>
                </a:lnTo>
                <a:lnTo>
                  <a:pt x="90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  <p:sp>
        <p:nvSpPr>
          <p:cNvPr id="16" name="Freeform 89">
            <a:extLst>
              <a:ext uri="{FF2B5EF4-FFF2-40B4-BE49-F238E27FC236}">
                <a16:creationId xmlns:a16="http://schemas.microsoft.com/office/drawing/2014/main" id="{6AE29BEE-381F-2C45-4E35-605223021287}"/>
              </a:ext>
            </a:extLst>
          </p:cNvPr>
          <p:cNvSpPr>
            <a:spLocks/>
          </p:cNvSpPr>
          <p:nvPr/>
        </p:nvSpPr>
        <p:spPr bwMode="auto">
          <a:xfrm>
            <a:off x="8353378" y="1427624"/>
            <a:ext cx="317518" cy="605700"/>
          </a:xfrm>
          <a:custGeom>
            <a:avLst/>
            <a:gdLst>
              <a:gd name="T0" fmla="*/ 0 w 68"/>
              <a:gd name="T1" fmla="*/ 128 h 130"/>
              <a:gd name="T2" fmla="*/ 36 w 68"/>
              <a:gd name="T3" fmla="*/ 130 h 130"/>
              <a:gd name="T4" fmla="*/ 68 w 68"/>
              <a:gd name="T5" fmla="*/ 128 h 130"/>
              <a:gd name="T6" fmla="*/ 68 w 68"/>
              <a:gd name="T7" fmla="*/ 5 h 130"/>
              <a:gd name="T8" fmla="*/ 33 w 68"/>
              <a:gd name="T9" fmla="*/ 0 h 130"/>
              <a:gd name="T10" fmla="*/ 0 w 68"/>
              <a:gd name="T11" fmla="*/ 5 h 130"/>
              <a:gd name="T12" fmla="*/ 0 w 68"/>
              <a:gd name="T13" fmla="*/ 128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30">
                <a:moveTo>
                  <a:pt x="0" y="128"/>
                </a:moveTo>
                <a:cubicBezTo>
                  <a:pt x="0" y="128"/>
                  <a:pt x="16" y="130"/>
                  <a:pt x="36" y="130"/>
                </a:cubicBezTo>
                <a:cubicBezTo>
                  <a:pt x="55" y="130"/>
                  <a:pt x="68" y="128"/>
                  <a:pt x="68" y="128"/>
                </a:cubicBezTo>
                <a:cubicBezTo>
                  <a:pt x="68" y="5"/>
                  <a:pt x="68" y="5"/>
                  <a:pt x="68" y="5"/>
                </a:cubicBezTo>
                <a:cubicBezTo>
                  <a:pt x="68" y="5"/>
                  <a:pt x="54" y="0"/>
                  <a:pt x="33" y="0"/>
                </a:cubicBezTo>
                <a:cubicBezTo>
                  <a:pt x="12" y="0"/>
                  <a:pt x="0" y="5"/>
                  <a:pt x="0" y="5"/>
                </a:cubicBezTo>
                <a:lnTo>
                  <a:pt x="0" y="12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914309">
              <a:defRPr/>
            </a:pPr>
            <a:endParaRPr lang="id-ID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Freeform 93">
            <a:extLst>
              <a:ext uri="{FF2B5EF4-FFF2-40B4-BE49-F238E27FC236}">
                <a16:creationId xmlns:a16="http://schemas.microsoft.com/office/drawing/2014/main" id="{01FF989F-E132-999E-0B4B-81301E79DA49}"/>
              </a:ext>
            </a:extLst>
          </p:cNvPr>
          <p:cNvSpPr>
            <a:spLocks/>
          </p:cNvSpPr>
          <p:nvPr/>
        </p:nvSpPr>
        <p:spPr bwMode="auto">
          <a:xfrm rot="10800000">
            <a:off x="5680117" y="1263865"/>
            <a:ext cx="2673261" cy="876460"/>
          </a:xfrm>
          <a:custGeom>
            <a:avLst/>
            <a:gdLst>
              <a:gd name="T0" fmla="*/ 905 w 1159"/>
              <a:gd name="T1" fmla="*/ 0 h 408"/>
              <a:gd name="T2" fmla="*/ 0 w 1159"/>
              <a:gd name="T3" fmla="*/ 68 h 408"/>
              <a:gd name="T4" fmla="*/ 0 w 1159"/>
              <a:gd name="T5" fmla="*/ 324 h 408"/>
              <a:gd name="T6" fmla="*/ 905 w 1159"/>
              <a:gd name="T7" fmla="*/ 408 h 408"/>
              <a:gd name="T8" fmla="*/ 1159 w 1159"/>
              <a:gd name="T9" fmla="*/ 214 h 408"/>
              <a:gd name="T10" fmla="*/ 905 w 1159"/>
              <a:gd name="T11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9" h="408">
                <a:moveTo>
                  <a:pt x="905" y="0"/>
                </a:moveTo>
                <a:lnTo>
                  <a:pt x="0" y="68"/>
                </a:lnTo>
                <a:lnTo>
                  <a:pt x="0" y="324"/>
                </a:lnTo>
                <a:lnTo>
                  <a:pt x="905" y="408"/>
                </a:lnTo>
                <a:lnTo>
                  <a:pt x="1159" y="214"/>
                </a:lnTo>
                <a:lnTo>
                  <a:pt x="90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dirty="0"/>
          </a:p>
        </p:txBody>
      </p:sp>
      <p:sp>
        <p:nvSpPr>
          <p:cNvPr id="18" name="Freeform 98">
            <a:extLst>
              <a:ext uri="{FF2B5EF4-FFF2-40B4-BE49-F238E27FC236}">
                <a16:creationId xmlns:a16="http://schemas.microsoft.com/office/drawing/2014/main" id="{64A9B94E-5E61-345E-0326-A69A4BA4CEA1}"/>
              </a:ext>
            </a:extLst>
          </p:cNvPr>
          <p:cNvSpPr>
            <a:spLocks/>
          </p:cNvSpPr>
          <p:nvPr/>
        </p:nvSpPr>
        <p:spPr bwMode="auto">
          <a:xfrm>
            <a:off x="8301607" y="3761528"/>
            <a:ext cx="317518" cy="605700"/>
          </a:xfrm>
          <a:custGeom>
            <a:avLst/>
            <a:gdLst>
              <a:gd name="T0" fmla="*/ 0 w 68"/>
              <a:gd name="T1" fmla="*/ 128 h 130"/>
              <a:gd name="T2" fmla="*/ 36 w 68"/>
              <a:gd name="T3" fmla="*/ 130 h 130"/>
              <a:gd name="T4" fmla="*/ 68 w 68"/>
              <a:gd name="T5" fmla="*/ 128 h 130"/>
              <a:gd name="T6" fmla="*/ 68 w 68"/>
              <a:gd name="T7" fmla="*/ 5 h 130"/>
              <a:gd name="T8" fmla="*/ 33 w 68"/>
              <a:gd name="T9" fmla="*/ 0 h 130"/>
              <a:gd name="T10" fmla="*/ 0 w 68"/>
              <a:gd name="T11" fmla="*/ 5 h 130"/>
              <a:gd name="T12" fmla="*/ 0 w 68"/>
              <a:gd name="T13" fmla="*/ 128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30">
                <a:moveTo>
                  <a:pt x="0" y="128"/>
                </a:moveTo>
                <a:cubicBezTo>
                  <a:pt x="0" y="128"/>
                  <a:pt x="16" y="130"/>
                  <a:pt x="36" y="130"/>
                </a:cubicBezTo>
                <a:cubicBezTo>
                  <a:pt x="55" y="130"/>
                  <a:pt x="68" y="128"/>
                  <a:pt x="68" y="128"/>
                </a:cubicBezTo>
                <a:cubicBezTo>
                  <a:pt x="68" y="5"/>
                  <a:pt x="68" y="5"/>
                  <a:pt x="68" y="5"/>
                </a:cubicBezTo>
                <a:cubicBezTo>
                  <a:pt x="68" y="5"/>
                  <a:pt x="54" y="0"/>
                  <a:pt x="33" y="0"/>
                </a:cubicBezTo>
                <a:cubicBezTo>
                  <a:pt x="12" y="0"/>
                  <a:pt x="0" y="5"/>
                  <a:pt x="0" y="5"/>
                </a:cubicBezTo>
                <a:lnTo>
                  <a:pt x="0" y="12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914309">
              <a:defRPr/>
            </a:pPr>
            <a:endParaRPr lang="id-ID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LeftSub">
            <a:extLst>
              <a:ext uri="{FF2B5EF4-FFF2-40B4-BE49-F238E27FC236}">
                <a16:creationId xmlns:a16="http://schemas.microsoft.com/office/drawing/2014/main" id="{FD886F62-7429-276A-108E-9CF90AC33803}"/>
              </a:ext>
            </a:extLst>
          </p:cNvPr>
          <p:cNvSpPr txBox="1"/>
          <p:nvPr/>
        </p:nvSpPr>
        <p:spPr>
          <a:xfrm>
            <a:off x="7381975" y="3926172"/>
            <a:ext cx="1000274" cy="364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12,75 Pts</a:t>
            </a:r>
            <a:endParaRPr lang="en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7479C4-9B6C-352C-3E9B-B3F558ADCD73}"/>
              </a:ext>
            </a:extLst>
          </p:cNvPr>
          <p:cNvSpPr txBox="1"/>
          <p:nvPr/>
        </p:nvSpPr>
        <p:spPr>
          <a:xfrm>
            <a:off x="5868216" y="1514009"/>
            <a:ext cx="2523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Пропущенный тест №1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0319CA-B1D1-3E4A-C88A-F46944727293}"/>
              </a:ext>
            </a:extLst>
          </p:cNvPr>
          <p:cNvSpPr txBox="1"/>
          <p:nvPr/>
        </p:nvSpPr>
        <p:spPr>
          <a:xfrm>
            <a:off x="5730223" y="2390470"/>
            <a:ext cx="2523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Пропущенный тест №2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FF1B56-E147-048B-8CDF-AC3C53C910EE}"/>
              </a:ext>
            </a:extLst>
          </p:cNvPr>
          <p:cNvSpPr txBox="1"/>
          <p:nvPr/>
        </p:nvSpPr>
        <p:spPr>
          <a:xfrm>
            <a:off x="8685387" y="3091925"/>
            <a:ext cx="2523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Пропущенный тест №3</a:t>
            </a:r>
          </a:p>
        </p:txBody>
      </p:sp>
      <p:sp>
        <p:nvSpPr>
          <p:cNvPr id="23" name="Freeform 97">
            <a:extLst>
              <a:ext uri="{FF2B5EF4-FFF2-40B4-BE49-F238E27FC236}">
                <a16:creationId xmlns:a16="http://schemas.microsoft.com/office/drawing/2014/main" id="{9F4EC810-79F1-8684-70DD-92911E26DA20}"/>
              </a:ext>
            </a:extLst>
          </p:cNvPr>
          <p:cNvSpPr>
            <a:spLocks/>
          </p:cNvSpPr>
          <p:nvPr/>
        </p:nvSpPr>
        <p:spPr bwMode="auto">
          <a:xfrm rot="10800000">
            <a:off x="8619125" y="3735575"/>
            <a:ext cx="3014463" cy="830033"/>
          </a:xfrm>
          <a:custGeom>
            <a:avLst/>
            <a:gdLst>
              <a:gd name="T0" fmla="*/ 251 w 1159"/>
              <a:gd name="T1" fmla="*/ 0 h 408"/>
              <a:gd name="T2" fmla="*/ 1159 w 1159"/>
              <a:gd name="T3" fmla="*/ 70 h 408"/>
              <a:gd name="T4" fmla="*/ 1159 w 1159"/>
              <a:gd name="T5" fmla="*/ 324 h 408"/>
              <a:gd name="T6" fmla="*/ 251 w 1159"/>
              <a:gd name="T7" fmla="*/ 408 h 408"/>
              <a:gd name="T8" fmla="*/ 0 w 1159"/>
              <a:gd name="T9" fmla="*/ 216 h 408"/>
              <a:gd name="T10" fmla="*/ 251 w 1159"/>
              <a:gd name="T11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9" h="408">
                <a:moveTo>
                  <a:pt x="251" y="0"/>
                </a:moveTo>
                <a:lnTo>
                  <a:pt x="1159" y="70"/>
                </a:lnTo>
                <a:lnTo>
                  <a:pt x="1159" y="324"/>
                </a:lnTo>
                <a:lnTo>
                  <a:pt x="251" y="408"/>
                </a:lnTo>
                <a:lnTo>
                  <a:pt x="0" y="216"/>
                </a:lnTo>
                <a:lnTo>
                  <a:pt x="251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A5A01C-7CDB-ED29-B978-82DB2C14FE92}"/>
              </a:ext>
            </a:extLst>
          </p:cNvPr>
          <p:cNvSpPr txBox="1"/>
          <p:nvPr/>
        </p:nvSpPr>
        <p:spPr>
          <a:xfrm>
            <a:off x="8815653" y="3919061"/>
            <a:ext cx="2510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Дисквалификация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712113-050E-ECD4-550F-59D42ACE00A0}"/>
              </a:ext>
            </a:extLst>
          </p:cNvPr>
          <p:cNvSpPr txBox="1"/>
          <p:nvPr/>
        </p:nvSpPr>
        <p:spPr>
          <a:xfrm>
            <a:off x="231868" y="3146537"/>
            <a:ext cx="48878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b="1" dirty="0"/>
              <a:t>Непредоставление информации:</a:t>
            </a:r>
          </a:p>
          <a:p>
            <a:pPr algn="just"/>
            <a:r>
              <a:rPr lang="ru-RU" altLang="ru-RU" dirty="0"/>
              <a:t>• спортсмен не предоставляет сведения о местонахождении вовремя</a:t>
            </a:r>
          </a:p>
          <a:p>
            <a:pPr algn="just"/>
            <a:r>
              <a:rPr lang="ru-RU" altLang="ru-RU" dirty="0"/>
              <a:t>• спортсмен не указывает одночасовой интервал абсолютной доступности</a:t>
            </a:r>
          </a:p>
          <a:p>
            <a:pPr algn="just"/>
            <a:r>
              <a:rPr lang="ru-RU" altLang="ru-RU" dirty="0"/>
              <a:t>• спортсмен неточно и некорректно указывает информацию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D02E73-234B-E76D-19FB-FEEE3903F97A}"/>
              </a:ext>
            </a:extLst>
          </p:cNvPr>
          <p:cNvSpPr txBox="1"/>
          <p:nvPr/>
        </p:nvSpPr>
        <p:spPr>
          <a:xfrm>
            <a:off x="9104083" y="4861292"/>
            <a:ext cx="2786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/>
              <a:t>Пропущенный тест: </a:t>
            </a:r>
            <a:r>
              <a:rPr lang="ru-RU" altLang="ru-RU" dirty="0"/>
              <a:t>отсутствие спортсмена по указанному адресу во время одночасового интервала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329A44-9888-DF4F-34ED-022152BC8972}"/>
              </a:ext>
            </a:extLst>
          </p:cNvPr>
          <p:cNvSpPr txBox="1"/>
          <p:nvPr/>
        </p:nvSpPr>
        <p:spPr>
          <a:xfrm>
            <a:off x="208963" y="852348"/>
            <a:ext cx="5324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Любое сочетание трех нарушений порядка предоставления информации (непредоставление информации /пропущенный тест) в течение</a:t>
            </a:r>
            <a:br>
              <a:rPr lang="ru-RU" dirty="0"/>
            </a:br>
            <a:r>
              <a:rPr lang="ru-RU" b="1" dirty="0"/>
              <a:t>12 месяцев </a:t>
            </a:r>
            <a:r>
              <a:rPr lang="ru-RU" dirty="0"/>
              <a:t>является нарушением антидопинговых правил и может привести к дисквалификации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319279587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7">
            <a:extLst>
              <a:ext uri="{FF2B5EF4-FFF2-40B4-BE49-F238E27FC236}">
                <a16:creationId xmlns:a16="http://schemas.microsoft.com/office/drawing/2014/main" id="{0E960E98-36C2-45C2-9A60-F14955F47B12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Parallelogram 18">
              <a:extLst>
                <a:ext uri="{FF2B5EF4-FFF2-40B4-BE49-F238E27FC236}">
                  <a16:creationId xmlns:a16="http://schemas.microsoft.com/office/drawing/2014/main" id="{2EC143D3-3EB2-46B6-8D6E-ED6A574556A1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Parallelogram 19">
              <a:extLst>
                <a:ext uri="{FF2B5EF4-FFF2-40B4-BE49-F238E27FC236}">
                  <a16:creationId xmlns:a16="http://schemas.microsoft.com/office/drawing/2014/main" id="{E40F8C76-9DD2-4D74-AFEE-1E88CD927571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42" descr="Picture 42">
            <a:extLst>
              <a:ext uri="{FF2B5EF4-FFF2-40B4-BE49-F238E27FC236}">
                <a16:creationId xmlns:a16="http://schemas.microsoft.com/office/drawing/2014/main" id="{FB0C1D35-1831-5131-1C20-F8FA9428F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641" y="1012846"/>
            <a:ext cx="7460012" cy="53635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Рисунок 5">
            <a:extLst>
              <a:ext uri="{FF2B5EF4-FFF2-40B4-BE49-F238E27FC236}">
                <a16:creationId xmlns:a16="http://schemas.microsoft.com/office/drawing/2014/main" id="{5F4C24CE-AF0A-F3A0-EADD-68133298DD86}"/>
              </a:ext>
            </a:extLst>
          </p:cNvPr>
          <p:cNvGrpSpPr/>
          <p:nvPr/>
        </p:nvGrpSpPr>
        <p:grpSpPr>
          <a:xfrm>
            <a:off x="3252447" y="1417696"/>
            <a:ext cx="1970214" cy="467471"/>
            <a:chOff x="0" y="0"/>
            <a:chExt cx="2407293" cy="621584"/>
          </a:xfrm>
        </p:grpSpPr>
        <p:sp>
          <p:nvSpPr>
            <p:cNvPr id="4" name="Прямоугольник">
              <a:extLst>
                <a:ext uri="{FF2B5EF4-FFF2-40B4-BE49-F238E27FC236}">
                  <a16:creationId xmlns:a16="http://schemas.microsoft.com/office/drawing/2014/main" id="{DEBCA666-05F4-99C8-10BE-DD7B79FA1FBD}"/>
                </a:ext>
              </a:extLst>
            </p:cNvPr>
            <p:cNvSpPr/>
            <p:nvPr/>
          </p:nvSpPr>
          <p:spPr>
            <a:xfrm>
              <a:off x="0" y="0"/>
              <a:ext cx="2407294" cy="621585"/>
            </a:xfrm>
            <a:prstGeom prst="rect">
              <a:avLst/>
            </a:prstGeom>
            <a:solidFill>
              <a:srgbClr val="1F4E7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pic>
          <p:nvPicPr>
            <p:cNvPr id="5" name="image22.jpeg" descr="image22.jpeg">
              <a:extLst>
                <a:ext uri="{FF2B5EF4-FFF2-40B4-BE49-F238E27FC236}">
                  <a16:creationId xmlns:a16="http://schemas.microsoft.com/office/drawing/2014/main" id="{6D8A7743-3079-FBB3-7EF4-2C46C94E1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407294" cy="621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" name="Рисунок 6" descr="Рисунок 6">
            <a:extLst>
              <a:ext uri="{FF2B5EF4-FFF2-40B4-BE49-F238E27FC236}">
                <a16:creationId xmlns:a16="http://schemas.microsoft.com/office/drawing/2014/main" id="{A7F5DF43-8915-A0C6-91BD-65FA7BC1FF0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64740" y="3136737"/>
            <a:ext cx="1479661" cy="1115732"/>
          </a:xfrm>
          <a:prstGeom prst="rect">
            <a:avLst/>
          </a:prstGeom>
          <a:ln w="12700">
            <a:solidFill>
              <a:srgbClr val="0070C0"/>
            </a:solidFill>
            <a:miter lim="400000"/>
          </a:ln>
        </p:spPr>
      </p:pic>
      <p:sp>
        <p:nvSpPr>
          <p:cNvPr id="7" name="Прямоугольник 7">
            <a:extLst>
              <a:ext uri="{FF2B5EF4-FFF2-40B4-BE49-F238E27FC236}">
                <a16:creationId xmlns:a16="http://schemas.microsoft.com/office/drawing/2014/main" id="{BA16EABA-7FF4-7677-9C25-0DDDE45A06EE}"/>
              </a:ext>
            </a:extLst>
          </p:cNvPr>
          <p:cNvSpPr txBox="1"/>
          <p:nvPr/>
        </p:nvSpPr>
        <p:spPr>
          <a:xfrm>
            <a:off x="3971975" y="2258342"/>
            <a:ext cx="52084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sng" strike="noStrike" kern="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>
                  <a:solidFill>
                    <a:srgbClr val="0563C1"/>
                  </a:solidFill>
                </a:uFill>
                <a:latin typeface="Calibri"/>
                <a:cs typeface="Calibri"/>
                <a:sym typeface="Calibri"/>
                <a:hlinkClick r:id="rId5"/>
              </a:rPr>
              <a:t>https://www.youtube.com/watch?v=silOSPU2qAA&amp;t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F9C5CECF-6EE4-4B79-6428-70C693EB3C7F}"/>
              </a:ext>
            </a:extLst>
          </p:cNvPr>
          <p:cNvSpPr txBox="1"/>
          <p:nvPr/>
        </p:nvSpPr>
        <p:spPr>
          <a:xfrm>
            <a:off x="4080780" y="1729172"/>
            <a:ext cx="499078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 b="1">
                <a:solidFill>
                  <a:srgbClr val="00B050"/>
                </a:solidFill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Пошаговая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видео-инструкция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12" name="Рисунок 9" descr="Рисунок 9">
            <a:extLst>
              <a:ext uri="{FF2B5EF4-FFF2-40B4-BE49-F238E27FC236}">
                <a16:creationId xmlns:a16="http://schemas.microsoft.com/office/drawing/2014/main" id="{465D7D8E-58D1-E16A-29C4-33DC28CA86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1919" y="3021884"/>
            <a:ext cx="1345436" cy="134543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https://rusada.ru/">
            <a:extLst>
              <a:ext uri="{FF2B5EF4-FFF2-40B4-BE49-F238E27FC236}">
                <a16:creationId xmlns:a16="http://schemas.microsoft.com/office/drawing/2014/main" id="{24AB3E89-E2E0-29DA-89B9-3A6CB440559F}"/>
              </a:ext>
            </a:extLst>
          </p:cNvPr>
          <p:cNvSpPr txBox="1"/>
          <p:nvPr/>
        </p:nvSpPr>
        <p:spPr>
          <a:xfrm>
            <a:off x="9180375" y="5889869"/>
            <a:ext cx="1666199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300" spc="3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htps://rusada.ru/</a:t>
            </a:r>
          </a:p>
        </p:txBody>
      </p:sp>
    </p:spTree>
    <p:extLst>
      <p:ext uri="{BB962C8B-B14F-4D97-AF65-F5344CB8AC3E}">
        <p14:creationId xmlns:p14="http://schemas.microsoft.com/office/powerpoint/2010/main" val="403106574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7">
            <a:extLst>
              <a:ext uri="{FF2B5EF4-FFF2-40B4-BE49-F238E27FC236}">
                <a16:creationId xmlns:a16="http://schemas.microsoft.com/office/drawing/2014/main" id="{0E960E98-36C2-45C2-9A60-F14955F47B12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Parallelogram 18">
              <a:extLst>
                <a:ext uri="{FF2B5EF4-FFF2-40B4-BE49-F238E27FC236}">
                  <a16:creationId xmlns:a16="http://schemas.microsoft.com/office/drawing/2014/main" id="{2EC143D3-3EB2-46B6-8D6E-ED6A574556A1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Parallelogram 19">
              <a:extLst>
                <a:ext uri="{FF2B5EF4-FFF2-40B4-BE49-F238E27FC236}">
                  <a16:creationId xmlns:a16="http://schemas.microsoft.com/office/drawing/2014/main" id="{E40F8C76-9DD2-4D74-AFEE-1E88CD927571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Рисунок 4">
            <a:extLst>
              <a:ext uri="{FF2B5EF4-FFF2-40B4-BE49-F238E27FC236}">
                <a16:creationId xmlns:a16="http://schemas.microsoft.com/office/drawing/2014/main" id="{F301FB73-F558-2A02-055A-C0C4A151BC49}"/>
              </a:ext>
            </a:extLst>
          </p:cNvPr>
          <p:cNvGrpSpPr/>
          <p:nvPr/>
        </p:nvGrpSpPr>
        <p:grpSpPr>
          <a:xfrm>
            <a:off x="5541768" y="1615130"/>
            <a:ext cx="2407295" cy="621586"/>
            <a:chOff x="0" y="0"/>
            <a:chExt cx="2407293" cy="621584"/>
          </a:xfrm>
        </p:grpSpPr>
        <p:sp>
          <p:nvSpPr>
            <p:cNvPr id="3" name="Прямоугольник">
              <a:extLst>
                <a:ext uri="{FF2B5EF4-FFF2-40B4-BE49-F238E27FC236}">
                  <a16:creationId xmlns:a16="http://schemas.microsoft.com/office/drawing/2014/main" id="{A1B51533-3812-0156-C967-FDED3F7AA3DF}"/>
                </a:ext>
              </a:extLst>
            </p:cNvPr>
            <p:cNvSpPr/>
            <p:nvPr/>
          </p:nvSpPr>
          <p:spPr>
            <a:xfrm>
              <a:off x="0" y="0"/>
              <a:ext cx="2407294" cy="621585"/>
            </a:xfrm>
            <a:prstGeom prst="rect">
              <a:avLst/>
            </a:prstGeom>
            <a:solidFill>
              <a:srgbClr val="1F4E7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pic>
          <p:nvPicPr>
            <p:cNvPr id="4" name="image22.jpeg" descr="image22.jpeg">
              <a:extLst>
                <a:ext uri="{FF2B5EF4-FFF2-40B4-BE49-F238E27FC236}">
                  <a16:creationId xmlns:a16="http://schemas.microsoft.com/office/drawing/2014/main" id="{D539B3BF-C656-A3DF-6FB1-65572E000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407294" cy="621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" name="TextBox 9">
            <a:extLst>
              <a:ext uri="{FF2B5EF4-FFF2-40B4-BE49-F238E27FC236}">
                <a16:creationId xmlns:a16="http://schemas.microsoft.com/office/drawing/2014/main" id="{6DA1D967-2679-9280-BB54-BA591CFB7545}"/>
              </a:ext>
            </a:extLst>
          </p:cNvPr>
          <p:cNvSpPr txBox="1"/>
          <p:nvPr/>
        </p:nvSpPr>
        <p:spPr>
          <a:xfrm>
            <a:off x="4325734" y="2416432"/>
            <a:ext cx="5388717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 b="1">
                <a:solidFill>
                  <a:srgbClr val="00B050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Ежеквартальные вебинары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для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пулов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тестирования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Прямоугольник 6">
            <a:extLst>
              <a:ext uri="{FF2B5EF4-FFF2-40B4-BE49-F238E27FC236}">
                <a16:creationId xmlns:a16="http://schemas.microsoft.com/office/drawing/2014/main" id="{10748816-5983-0324-BCFE-7687B70FCB16}"/>
              </a:ext>
            </a:extLst>
          </p:cNvPr>
          <p:cNvSpPr txBox="1"/>
          <p:nvPr/>
        </p:nvSpPr>
        <p:spPr>
          <a:xfrm>
            <a:off x="5659214" y="3547476"/>
            <a:ext cx="2569938" cy="48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u="sng">
                <a:solidFill>
                  <a:srgbClr val="2F5597"/>
                </a:solidFill>
              </a:defRPr>
            </a:pPr>
            <a:r>
              <a:rPr kumimoji="0" sz="3000" b="1" i="0" u="sng" strike="noStrike" kern="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edu@rusada.ru</a:t>
            </a:r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EAFBC7BC-A610-5981-9640-7B680B4C3215}"/>
              </a:ext>
            </a:extLst>
          </p:cNvPr>
          <p:cNvGrpSpPr/>
          <p:nvPr/>
        </p:nvGrpSpPr>
        <p:grpSpPr>
          <a:xfrm>
            <a:off x="1189989" y="2520571"/>
            <a:ext cx="1933407" cy="1687545"/>
            <a:chOff x="0" y="0"/>
            <a:chExt cx="2569936" cy="2506931"/>
          </a:xfrm>
        </p:grpSpPr>
        <p:sp>
          <p:nvSpPr>
            <p:cNvPr id="8" name="Freeform 32">
              <a:extLst>
                <a:ext uri="{FF2B5EF4-FFF2-40B4-BE49-F238E27FC236}">
                  <a16:creationId xmlns:a16="http://schemas.microsoft.com/office/drawing/2014/main" id="{1C27AE89-BF12-7D3C-FF4E-85255E88AE1D}"/>
                </a:ext>
              </a:extLst>
            </p:cNvPr>
            <p:cNvSpPr/>
            <p:nvPr/>
          </p:nvSpPr>
          <p:spPr>
            <a:xfrm>
              <a:off x="0" y="-1"/>
              <a:ext cx="2569937" cy="2506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85" y="0"/>
                  </a:moveTo>
                  <a:cubicBezTo>
                    <a:pt x="1815" y="0"/>
                    <a:pt x="1815" y="0"/>
                    <a:pt x="1815" y="0"/>
                  </a:cubicBezTo>
                  <a:cubicBezTo>
                    <a:pt x="816" y="0"/>
                    <a:pt x="0" y="857"/>
                    <a:pt x="0" y="1908"/>
                  </a:cubicBezTo>
                  <a:cubicBezTo>
                    <a:pt x="0" y="16517"/>
                    <a:pt x="0" y="16517"/>
                    <a:pt x="0" y="16517"/>
                  </a:cubicBezTo>
                  <a:cubicBezTo>
                    <a:pt x="0" y="17567"/>
                    <a:pt x="816" y="18425"/>
                    <a:pt x="1815" y="18425"/>
                  </a:cubicBezTo>
                  <a:cubicBezTo>
                    <a:pt x="7284" y="18425"/>
                    <a:pt x="7284" y="18425"/>
                    <a:pt x="7284" y="18425"/>
                  </a:cubicBezTo>
                  <a:cubicBezTo>
                    <a:pt x="7009" y="18811"/>
                    <a:pt x="6549" y="19294"/>
                    <a:pt x="6319" y="19523"/>
                  </a:cubicBezTo>
                  <a:cubicBezTo>
                    <a:pt x="6089" y="19765"/>
                    <a:pt x="5906" y="19958"/>
                    <a:pt x="5814" y="20091"/>
                  </a:cubicBezTo>
                  <a:cubicBezTo>
                    <a:pt x="5676" y="20284"/>
                    <a:pt x="5618" y="20646"/>
                    <a:pt x="5768" y="20972"/>
                  </a:cubicBezTo>
                  <a:cubicBezTo>
                    <a:pt x="5906" y="21262"/>
                    <a:pt x="6250" y="21600"/>
                    <a:pt x="7135" y="21600"/>
                  </a:cubicBezTo>
                  <a:cubicBezTo>
                    <a:pt x="14465" y="21600"/>
                    <a:pt x="14465" y="21600"/>
                    <a:pt x="14465" y="21600"/>
                  </a:cubicBezTo>
                  <a:cubicBezTo>
                    <a:pt x="15350" y="21600"/>
                    <a:pt x="15694" y="21262"/>
                    <a:pt x="15832" y="20972"/>
                  </a:cubicBezTo>
                  <a:cubicBezTo>
                    <a:pt x="15982" y="20646"/>
                    <a:pt x="15924" y="20284"/>
                    <a:pt x="15786" y="20091"/>
                  </a:cubicBezTo>
                  <a:cubicBezTo>
                    <a:pt x="15694" y="19958"/>
                    <a:pt x="15511" y="19765"/>
                    <a:pt x="15281" y="19523"/>
                  </a:cubicBezTo>
                  <a:cubicBezTo>
                    <a:pt x="15051" y="19294"/>
                    <a:pt x="14591" y="18811"/>
                    <a:pt x="14316" y="18425"/>
                  </a:cubicBezTo>
                  <a:cubicBezTo>
                    <a:pt x="19785" y="18425"/>
                    <a:pt x="19785" y="18425"/>
                    <a:pt x="19785" y="18425"/>
                  </a:cubicBezTo>
                  <a:cubicBezTo>
                    <a:pt x="20784" y="18425"/>
                    <a:pt x="21600" y="17567"/>
                    <a:pt x="21600" y="16517"/>
                  </a:cubicBezTo>
                  <a:cubicBezTo>
                    <a:pt x="21600" y="1908"/>
                    <a:pt x="21600" y="1908"/>
                    <a:pt x="21600" y="1908"/>
                  </a:cubicBezTo>
                  <a:cubicBezTo>
                    <a:pt x="21600" y="857"/>
                    <a:pt x="20784" y="0"/>
                    <a:pt x="19785" y="0"/>
                  </a:cubicBezTo>
                  <a:close/>
                  <a:moveTo>
                    <a:pt x="14798" y="20030"/>
                  </a:moveTo>
                  <a:cubicBezTo>
                    <a:pt x="14994" y="20236"/>
                    <a:pt x="15177" y="20429"/>
                    <a:pt x="15235" y="20501"/>
                  </a:cubicBezTo>
                  <a:cubicBezTo>
                    <a:pt x="15235" y="20513"/>
                    <a:pt x="15269" y="20586"/>
                    <a:pt x="15223" y="20670"/>
                  </a:cubicBezTo>
                  <a:cubicBezTo>
                    <a:pt x="15131" y="20815"/>
                    <a:pt x="14856" y="20900"/>
                    <a:pt x="14465" y="20900"/>
                  </a:cubicBezTo>
                  <a:cubicBezTo>
                    <a:pt x="7135" y="20900"/>
                    <a:pt x="7135" y="20900"/>
                    <a:pt x="7135" y="20900"/>
                  </a:cubicBezTo>
                  <a:cubicBezTo>
                    <a:pt x="6744" y="20900"/>
                    <a:pt x="6469" y="20815"/>
                    <a:pt x="6377" y="20670"/>
                  </a:cubicBezTo>
                  <a:cubicBezTo>
                    <a:pt x="6331" y="20598"/>
                    <a:pt x="6354" y="20525"/>
                    <a:pt x="6354" y="20525"/>
                  </a:cubicBezTo>
                  <a:cubicBezTo>
                    <a:pt x="6354" y="20525"/>
                    <a:pt x="6354" y="20525"/>
                    <a:pt x="6354" y="20525"/>
                  </a:cubicBezTo>
                  <a:cubicBezTo>
                    <a:pt x="6423" y="20429"/>
                    <a:pt x="6606" y="20236"/>
                    <a:pt x="6802" y="20030"/>
                  </a:cubicBezTo>
                  <a:cubicBezTo>
                    <a:pt x="7388" y="19415"/>
                    <a:pt x="7859" y="18895"/>
                    <a:pt x="8077" y="18425"/>
                  </a:cubicBezTo>
                  <a:cubicBezTo>
                    <a:pt x="13523" y="18425"/>
                    <a:pt x="13523" y="18425"/>
                    <a:pt x="13523" y="18425"/>
                  </a:cubicBezTo>
                  <a:cubicBezTo>
                    <a:pt x="13741" y="18895"/>
                    <a:pt x="14212" y="19415"/>
                    <a:pt x="14798" y="20030"/>
                  </a:cubicBezTo>
                  <a:close/>
                  <a:moveTo>
                    <a:pt x="20256" y="16517"/>
                  </a:moveTo>
                  <a:cubicBezTo>
                    <a:pt x="20256" y="16795"/>
                    <a:pt x="20049" y="17012"/>
                    <a:pt x="19785" y="17012"/>
                  </a:cubicBezTo>
                  <a:cubicBezTo>
                    <a:pt x="1815" y="17012"/>
                    <a:pt x="1815" y="17012"/>
                    <a:pt x="1815" y="17012"/>
                  </a:cubicBezTo>
                  <a:cubicBezTo>
                    <a:pt x="1563" y="17012"/>
                    <a:pt x="1344" y="16795"/>
                    <a:pt x="1344" y="16517"/>
                  </a:cubicBezTo>
                  <a:cubicBezTo>
                    <a:pt x="1344" y="1908"/>
                    <a:pt x="1344" y="1908"/>
                    <a:pt x="1344" y="1908"/>
                  </a:cubicBezTo>
                  <a:cubicBezTo>
                    <a:pt x="1344" y="1630"/>
                    <a:pt x="1563" y="1413"/>
                    <a:pt x="1815" y="1413"/>
                  </a:cubicBezTo>
                  <a:cubicBezTo>
                    <a:pt x="19785" y="1413"/>
                    <a:pt x="19785" y="1413"/>
                    <a:pt x="19785" y="1413"/>
                  </a:cubicBezTo>
                  <a:cubicBezTo>
                    <a:pt x="20049" y="1413"/>
                    <a:pt x="20256" y="1630"/>
                    <a:pt x="20256" y="1908"/>
                  </a:cubicBezTo>
                  <a:lnTo>
                    <a:pt x="20256" y="16517"/>
                  </a:lnTo>
                  <a:close/>
                </a:path>
              </a:pathLst>
            </a:custGeom>
            <a:solidFill>
              <a:srgbClr val="2F55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" name="Freeform 33">
              <a:extLst>
                <a:ext uri="{FF2B5EF4-FFF2-40B4-BE49-F238E27FC236}">
                  <a16:creationId xmlns:a16="http://schemas.microsoft.com/office/drawing/2014/main" id="{0B184F92-2924-3CF7-B20C-E7543596E9C8}"/>
                </a:ext>
              </a:extLst>
            </p:cNvPr>
            <p:cNvSpPr/>
            <p:nvPr/>
          </p:nvSpPr>
          <p:spPr>
            <a:xfrm>
              <a:off x="321242" y="329282"/>
              <a:ext cx="1927454" cy="1318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68" y="0"/>
                  </a:moveTo>
                  <a:cubicBezTo>
                    <a:pt x="1532" y="0"/>
                    <a:pt x="1532" y="0"/>
                    <a:pt x="1532" y="0"/>
                  </a:cubicBezTo>
                  <a:cubicBezTo>
                    <a:pt x="689" y="0"/>
                    <a:pt x="0" y="1010"/>
                    <a:pt x="0" y="2272"/>
                  </a:cubicBezTo>
                  <a:cubicBezTo>
                    <a:pt x="0" y="19305"/>
                    <a:pt x="0" y="19305"/>
                    <a:pt x="0" y="19305"/>
                  </a:cubicBezTo>
                  <a:cubicBezTo>
                    <a:pt x="0" y="20567"/>
                    <a:pt x="689" y="21600"/>
                    <a:pt x="1532" y="21600"/>
                  </a:cubicBezTo>
                  <a:cubicBezTo>
                    <a:pt x="20068" y="21600"/>
                    <a:pt x="20068" y="21600"/>
                    <a:pt x="20068" y="21600"/>
                  </a:cubicBezTo>
                  <a:cubicBezTo>
                    <a:pt x="20911" y="21600"/>
                    <a:pt x="21600" y="20567"/>
                    <a:pt x="21600" y="19305"/>
                  </a:cubicBezTo>
                  <a:cubicBezTo>
                    <a:pt x="21600" y="2272"/>
                    <a:pt x="21600" y="2272"/>
                    <a:pt x="21600" y="2272"/>
                  </a:cubicBezTo>
                  <a:cubicBezTo>
                    <a:pt x="21600" y="1010"/>
                    <a:pt x="20911" y="0"/>
                    <a:pt x="20068" y="0"/>
                  </a:cubicBezTo>
                  <a:close/>
                  <a:moveTo>
                    <a:pt x="1532" y="1331"/>
                  </a:moveTo>
                  <a:cubicBezTo>
                    <a:pt x="20068" y="1331"/>
                    <a:pt x="20068" y="1331"/>
                    <a:pt x="20068" y="1331"/>
                  </a:cubicBezTo>
                  <a:cubicBezTo>
                    <a:pt x="20420" y="1331"/>
                    <a:pt x="20711" y="1767"/>
                    <a:pt x="20711" y="2272"/>
                  </a:cubicBezTo>
                  <a:cubicBezTo>
                    <a:pt x="20711" y="7804"/>
                    <a:pt x="20711" y="7804"/>
                    <a:pt x="20711" y="7804"/>
                  </a:cubicBezTo>
                  <a:cubicBezTo>
                    <a:pt x="17081" y="13910"/>
                    <a:pt x="17081" y="13910"/>
                    <a:pt x="17081" y="13910"/>
                  </a:cubicBezTo>
                  <a:cubicBezTo>
                    <a:pt x="13849" y="7667"/>
                    <a:pt x="13849" y="7667"/>
                    <a:pt x="13849" y="7667"/>
                  </a:cubicBezTo>
                  <a:cubicBezTo>
                    <a:pt x="13772" y="7506"/>
                    <a:pt x="13634" y="7414"/>
                    <a:pt x="13496" y="7391"/>
                  </a:cubicBezTo>
                  <a:cubicBezTo>
                    <a:pt x="13343" y="7414"/>
                    <a:pt x="13220" y="7506"/>
                    <a:pt x="13129" y="7690"/>
                  </a:cubicBezTo>
                  <a:cubicBezTo>
                    <a:pt x="8946" y="16458"/>
                    <a:pt x="8946" y="16458"/>
                    <a:pt x="8946" y="16458"/>
                  </a:cubicBezTo>
                  <a:cubicBezTo>
                    <a:pt x="5729" y="11638"/>
                    <a:pt x="5729" y="11638"/>
                    <a:pt x="5729" y="11638"/>
                  </a:cubicBezTo>
                  <a:cubicBezTo>
                    <a:pt x="5561" y="11385"/>
                    <a:pt x="5285" y="11385"/>
                    <a:pt x="5101" y="11615"/>
                  </a:cubicBezTo>
                  <a:cubicBezTo>
                    <a:pt x="889" y="17353"/>
                    <a:pt x="889" y="17353"/>
                    <a:pt x="889" y="17353"/>
                  </a:cubicBezTo>
                  <a:cubicBezTo>
                    <a:pt x="889" y="2272"/>
                    <a:pt x="889" y="2272"/>
                    <a:pt x="889" y="2272"/>
                  </a:cubicBezTo>
                  <a:cubicBezTo>
                    <a:pt x="889" y="1767"/>
                    <a:pt x="1180" y="1331"/>
                    <a:pt x="1532" y="1331"/>
                  </a:cubicBezTo>
                  <a:close/>
                  <a:moveTo>
                    <a:pt x="20068" y="20246"/>
                  </a:moveTo>
                  <a:cubicBezTo>
                    <a:pt x="1532" y="20246"/>
                    <a:pt x="1532" y="20246"/>
                    <a:pt x="1532" y="20246"/>
                  </a:cubicBezTo>
                  <a:cubicBezTo>
                    <a:pt x="1180" y="20246"/>
                    <a:pt x="889" y="19810"/>
                    <a:pt x="889" y="19305"/>
                  </a:cubicBezTo>
                  <a:cubicBezTo>
                    <a:pt x="889" y="19167"/>
                    <a:pt x="889" y="19167"/>
                    <a:pt x="889" y="19167"/>
                  </a:cubicBezTo>
                  <a:cubicBezTo>
                    <a:pt x="5392" y="13038"/>
                    <a:pt x="5392" y="13038"/>
                    <a:pt x="5392" y="13038"/>
                  </a:cubicBezTo>
                  <a:cubicBezTo>
                    <a:pt x="8686" y="17973"/>
                    <a:pt x="8686" y="17973"/>
                    <a:pt x="8686" y="17973"/>
                  </a:cubicBezTo>
                  <a:cubicBezTo>
                    <a:pt x="8778" y="18134"/>
                    <a:pt x="8900" y="18203"/>
                    <a:pt x="9038" y="18180"/>
                  </a:cubicBezTo>
                  <a:cubicBezTo>
                    <a:pt x="9176" y="18157"/>
                    <a:pt x="9283" y="18065"/>
                    <a:pt x="9360" y="17904"/>
                  </a:cubicBezTo>
                  <a:cubicBezTo>
                    <a:pt x="13511" y="9205"/>
                    <a:pt x="13511" y="9205"/>
                    <a:pt x="13511" y="9205"/>
                  </a:cubicBezTo>
                  <a:cubicBezTo>
                    <a:pt x="16698" y="15379"/>
                    <a:pt x="16698" y="15379"/>
                    <a:pt x="16698" y="15379"/>
                  </a:cubicBezTo>
                  <a:cubicBezTo>
                    <a:pt x="16774" y="15540"/>
                    <a:pt x="16912" y="15632"/>
                    <a:pt x="17035" y="15655"/>
                  </a:cubicBezTo>
                  <a:cubicBezTo>
                    <a:pt x="17173" y="15655"/>
                    <a:pt x="17295" y="15563"/>
                    <a:pt x="17387" y="15425"/>
                  </a:cubicBezTo>
                  <a:cubicBezTo>
                    <a:pt x="20711" y="9824"/>
                    <a:pt x="20711" y="9824"/>
                    <a:pt x="20711" y="9824"/>
                  </a:cubicBezTo>
                  <a:cubicBezTo>
                    <a:pt x="20711" y="19305"/>
                    <a:pt x="20711" y="19305"/>
                    <a:pt x="20711" y="19305"/>
                  </a:cubicBezTo>
                  <a:cubicBezTo>
                    <a:pt x="20711" y="19810"/>
                    <a:pt x="20420" y="20246"/>
                    <a:pt x="20068" y="20246"/>
                  </a:cubicBezTo>
                  <a:close/>
                </a:path>
              </a:pathLst>
            </a:custGeom>
            <a:solidFill>
              <a:srgbClr val="2F55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57721A43-D86E-85D7-C785-4B46523254B3}"/>
                </a:ext>
              </a:extLst>
            </p:cNvPr>
            <p:cNvSpPr/>
            <p:nvPr/>
          </p:nvSpPr>
          <p:spPr>
            <a:xfrm>
              <a:off x="1164791" y="1685501"/>
              <a:ext cx="240355" cy="24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786" y="0"/>
                    <a:pt x="0" y="4909"/>
                    <a:pt x="0" y="10800"/>
                  </a:cubicBezTo>
                  <a:cubicBezTo>
                    <a:pt x="0" y="16814"/>
                    <a:pt x="4786" y="21600"/>
                    <a:pt x="10800" y="21600"/>
                  </a:cubicBezTo>
                  <a:cubicBezTo>
                    <a:pt x="16814" y="21600"/>
                    <a:pt x="21600" y="16814"/>
                    <a:pt x="21600" y="10800"/>
                  </a:cubicBezTo>
                  <a:cubicBezTo>
                    <a:pt x="21600" y="4909"/>
                    <a:pt x="16814" y="0"/>
                    <a:pt x="10800" y="0"/>
                  </a:cubicBezTo>
                  <a:close/>
                  <a:moveTo>
                    <a:pt x="10800" y="14482"/>
                  </a:moveTo>
                  <a:cubicBezTo>
                    <a:pt x="8836" y="14482"/>
                    <a:pt x="7241" y="12764"/>
                    <a:pt x="7241" y="10800"/>
                  </a:cubicBezTo>
                  <a:cubicBezTo>
                    <a:pt x="7241" y="8836"/>
                    <a:pt x="8836" y="7241"/>
                    <a:pt x="10800" y="7241"/>
                  </a:cubicBezTo>
                  <a:cubicBezTo>
                    <a:pt x="12764" y="7241"/>
                    <a:pt x="14359" y="8836"/>
                    <a:pt x="14359" y="10800"/>
                  </a:cubicBezTo>
                  <a:cubicBezTo>
                    <a:pt x="14359" y="12764"/>
                    <a:pt x="12764" y="14482"/>
                    <a:pt x="10800" y="14482"/>
                  </a:cubicBezTo>
                  <a:close/>
                </a:path>
              </a:pathLst>
            </a:custGeom>
            <a:solidFill>
              <a:srgbClr val="2F55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4957FE7-DD8A-1F2C-BFE8-BE8278A1F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342" y="4599555"/>
            <a:ext cx="1836457" cy="183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4228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7">
            <a:extLst>
              <a:ext uri="{FF2B5EF4-FFF2-40B4-BE49-F238E27FC236}">
                <a16:creationId xmlns:a16="http://schemas.microsoft.com/office/drawing/2014/main" id="{0E960E98-36C2-45C2-9A60-F14955F47B12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Parallelogram 18">
              <a:extLst>
                <a:ext uri="{FF2B5EF4-FFF2-40B4-BE49-F238E27FC236}">
                  <a16:creationId xmlns:a16="http://schemas.microsoft.com/office/drawing/2014/main" id="{2EC143D3-3EB2-46B6-8D6E-ED6A574556A1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Parallelogram 19">
              <a:extLst>
                <a:ext uri="{FF2B5EF4-FFF2-40B4-BE49-F238E27FC236}">
                  <a16:creationId xmlns:a16="http://schemas.microsoft.com/office/drawing/2014/main" id="{E40F8C76-9DD2-4D74-AFEE-1E88CD927571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3">
            <a:extLst>
              <a:ext uri="{FF2B5EF4-FFF2-40B4-BE49-F238E27FC236}">
                <a16:creationId xmlns:a16="http://schemas.microsoft.com/office/drawing/2014/main" id="{1ADA6F9F-D545-3A07-40FE-2C88E57AB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67" y="329187"/>
            <a:ext cx="11495313" cy="832104"/>
          </a:xfrm>
        </p:spPr>
        <p:txBody>
          <a:bodyPr>
            <a:noAutofit/>
          </a:bodyPr>
          <a:lstStyle/>
          <a:p>
            <a:r>
              <a:rPr lang="ru-RU" altLang="ru-RU" sz="2800" b="1" dirty="0">
                <a:solidFill>
                  <a:schemeClr val="tx1"/>
                </a:solidFill>
                <a:latin typeface="+mn-lt"/>
              </a:rPr>
              <a:t>Фальсификация или попытка фальсификации</a:t>
            </a:r>
            <a:endParaRPr lang="en-ID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A01672-324C-4ED2-3A21-6101FDD7A617}"/>
              </a:ext>
            </a:extLst>
          </p:cNvPr>
          <p:cNvSpPr txBox="1"/>
          <p:nvPr/>
        </p:nvSpPr>
        <p:spPr>
          <a:xfrm>
            <a:off x="637818" y="1628244"/>
            <a:ext cx="2458178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Предоставление ложной информации во время процедуры тестирования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CFE036-15AA-9B63-E639-F63A82D40534}"/>
              </a:ext>
            </a:extLst>
          </p:cNvPr>
          <p:cNvSpPr txBox="1"/>
          <p:nvPr/>
        </p:nvSpPr>
        <p:spPr>
          <a:xfrm>
            <a:off x="1115045" y="4295611"/>
            <a:ext cx="3294779" cy="8803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Изменение идентификационного кода </a:t>
            </a:r>
            <a:endParaRPr kumimoji="0" lang="en-ID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F82596-9EC8-CA0D-6307-D2CFBD353093}"/>
              </a:ext>
            </a:extLst>
          </p:cNvPr>
          <p:cNvSpPr txBox="1"/>
          <p:nvPr/>
        </p:nvSpPr>
        <p:spPr>
          <a:xfrm>
            <a:off x="7884073" y="2843821"/>
            <a:ext cx="29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Разбитие емкости с пробой </a:t>
            </a:r>
          </a:p>
        </p:txBody>
      </p:sp>
      <p:grpSp>
        <p:nvGrpSpPr>
          <p:cNvPr id="7" name="Group 175">
            <a:extLst>
              <a:ext uri="{FF2B5EF4-FFF2-40B4-BE49-F238E27FC236}">
                <a16:creationId xmlns:a16="http://schemas.microsoft.com/office/drawing/2014/main" id="{0F8AAC2E-212D-B93F-2F3C-B855E60E788A}"/>
              </a:ext>
            </a:extLst>
          </p:cNvPr>
          <p:cNvGrpSpPr/>
          <p:nvPr/>
        </p:nvGrpSpPr>
        <p:grpSpPr>
          <a:xfrm>
            <a:off x="3300245" y="1874699"/>
            <a:ext cx="719117" cy="656847"/>
            <a:chOff x="8783638" y="1235076"/>
            <a:chExt cx="360363" cy="312738"/>
          </a:xfr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Freeform 51">
              <a:extLst>
                <a:ext uri="{FF2B5EF4-FFF2-40B4-BE49-F238E27FC236}">
                  <a16:creationId xmlns:a16="http://schemas.microsoft.com/office/drawing/2014/main" id="{347D927B-F77F-D773-9B78-A174F26A61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42375" y="1290638"/>
              <a:ext cx="128588" cy="8413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27"/>
                </a:cxn>
                <a:cxn ang="0">
                  <a:pos x="1" y="29"/>
                </a:cxn>
                <a:cxn ang="0">
                  <a:pos x="3" y="27"/>
                </a:cxn>
                <a:cxn ang="0">
                  <a:pos x="42" y="4"/>
                </a:cxn>
                <a:cxn ang="0">
                  <a:pos x="44" y="2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4" h="29">
                  <a:moveTo>
                    <a:pt x="42" y="0"/>
                  </a:moveTo>
                  <a:cubicBezTo>
                    <a:pt x="19" y="0"/>
                    <a:pt x="0" y="12"/>
                    <a:pt x="0" y="27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3" y="29"/>
                    <a:pt x="3" y="28"/>
                    <a:pt x="3" y="27"/>
                  </a:cubicBezTo>
                  <a:cubicBezTo>
                    <a:pt x="3" y="15"/>
                    <a:pt x="21" y="4"/>
                    <a:pt x="42" y="4"/>
                  </a:cubicBezTo>
                  <a:cubicBezTo>
                    <a:pt x="43" y="4"/>
                    <a:pt x="44" y="3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2" name="Freeform 52">
              <a:extLst>
                <a:ext uri="{FF2B5EF4-FFF2-40B4-BE49-F238E27FC236}">
                  <a16:creationId xmlns:a16="http://schemas.microsoft.com/office/drawing/2014/main" id="{E88AFF87-D9E7-D29E-B42D-A392CE938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3638" y="1235076"/>
              <a:ext cx="360363" cy="312738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46"/>
                </a:cxn>
                <a:cxn ang="0">
                  <a:pos x="27" y="84"/>
                </a:cxn>
                <a:cxn ang="0">
                  <a:pos x="27" y="84"/>
                </a:cxn>
                <a:cxn ang="0">
                  <a:pos x="20" y="102"/>
                </a:cxn>
                <a:cxn ang="0">
                  <a:pos x="20" y="104"/>
                </a:cxn>
                <a:cxn ang="0">
                  <a:pos x="23" y="107"/>
                </a:cxn>
                <a:cxn ang="0">
                  <a:pos x="24" y="107"/>
                </a:cxn>
                <a:cxn ang="0">
                  <a:pos x="50" y="91"/>
                </a:cxn>
                <a:cxn ang="0">
                  <a:pos x="62" y="92"/>
                </a:cxn>
                <a:cxn ang="0">
                  <a:pos x="123" y="46"/>
                </a:cxn>
                <a:cxn ang="0">
                  <a:pos x="62" y="0"/>
                </a:cxn>
                <a:cxn ang="0">
                  <a:pos x="62" y="84"/>
                </a:cxn>
                <a:cxn ang="0">
                  <a:pos x="51" y="83"/>
                </a:cxn>
                <a:cxn ang="0">
                  <a:pos x="50" y="83"/>
                </a:cxn>
                <a:cxn ang="0">
                  <a:pos x="44" y="86"/>
                </a:cxn>
                <a:cxn ang="0">
                  <a:pos x="32" y="96"/>
                </a:cxn>
                <a:cxn ang="0">
                  <a:pos x="35" y="85"/>
                </a:cxn>
                <a:cxn ang="0">
                  <a:pos x="35" y="84"/>
                </a:cxn>
                <a:cxn ang="0">
                  <a:pos x="31" y="77"/>
                </a:cxn>
                <a:cxn ang="0">
                  <a:pos x="8" y="46"/>
                </a:cxn>
                <a:cxn ang="0">
                  <a:pos x="62" y="7"/>
                </a:cxn>
                <a:cxn ang="0">
                  <a:pos x="115" y="46"/>
                </a:cxn>
                <a:cxn ang="0">
                  <a:pos x="62" y="84"/>
                </a:cxn>
                <a:cxn ang="0">
                  <a:pos x="62" y="84"/>
                </a:cxn>
                <a:cxn ang="0">
                  <a:pos x="62" y="84"/>
                </a:cxn>
              </a:cxnLst>
              <a:rect l="0" t="0" r="r" b="b"/>
              <a:pathLst>
                <a:path w="123" h="107">
                  <a:moveTo>
                    <a:pt x="62" y="0"/>
                  </a:moveTo>
                  <a:cubicBezTo>
                    <a:pt x="28" y="0"/>
                    <a:pt x="0" y="20"/>
                    <a:pt x="0" y="46"/>
                  </a:cubicBezTo>
                  <a:cubicBezTo>
                    <a:pt x="0" y="62"/>
                    <a:pt x="11" y="76"/>
                    <a:pt x="27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91"/>
                    <a:pt x="22" y="98"/>
                    <a:pt x="20" y="102"/>
                  </a:cubicBezTo>
                  <a:cubicBezTo>
                    <a:pt x="20" y="103"/>
                    <a:pt x="20" y="103"/>
                    <a:pt x="20" y="104"/>
                  </a:cubicBezTo>
                  <a:cubicBezTo>
                    <a:pt x="20" y="106"/>
                    <a:pt x="21" y="107"/>
                    <a:pt x="23" y="107"/>
                  </a:cubicBezTo>
                  <a:cubicBezTo>
                    <a:pt x="23" y="107"/>
                    <a:pt x="24" y="107"/>
                    <a:pt x="24" y="107"/>
                  </a:cubicBezTo>
                  <a:cubicBezTo>
                    <a:pt x="36" y="105"/>
                    <a:pt x="47" y="94"/>
                    <a:pt x="50" y="91"/>
                  </a:cubicBezTo>
                  <a:cubicBezTo>
                    <a:pt x="54" y="92"/>
                    <a:pt x="58" y="92"/>
                    <a:pt x="62" y="92"/>
                  </a:cubicBezTo>
                  <a:cubicBezTo>
                    <a:pt x="96" y="92"/>
                    <a:pt x="123" y="71"/>
                    <a:pt x="123" y="46"/>
                  </a:cubicBezTo>
                  <a:cubicBezTo>
                    <a:pt x="123" y="20"/>
                    <a:pt x="96" y="0"/>
                    <a:pt x="62" y="0"/>
                  </a:cubicBezTo>
                  <a:close/>
                  <a:moveTo>
                    <a:pt x="62" y="84"/>
                  </a:moveTo>
                  <a:cubicBezTo>
                    <a:pt x="58" y="84"/>
                    <a:pt x="55" y="84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48" y="83"/>
                    <a:pt x="45" y="84"/>
                    <a:pt x="44" y="86"/>
                  </a:cubicBezTo>
                  <a:cubicBezTo>
                    <a:pt x="42" y="88"/>
                    <a:pt x="38" y="93"/>
                    <a:pt x="32" y="96"/>
                  </a:cubicBezTo>
                  <a:cubicBezTo>
                    <a:pt x="34" y="92"/>
                    <a:pt x="35" y="89"/>
                    <a:pt x="35" y="85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1"/>
                    <a:pt x="33" y="78"/>
                    <a:pt x="31" y="77"/>
                  </a:cubicBezTo>
                  <a:cubicBezTo>
                    <a:pt x="17" y="70"/>
                    <a:pt x="8" y="58"/>
                    <a:pt x="8" y="46"/>
                  </a:cubicBezTo>
                  <a:cubicBezTo>
                    <a:pt x="8" y="25"/>
                    <a:pt x="32" y="7"/>
                    <a:pt x="62" y="7"/>
                  </a:cubicBezTo>
                  <a:cubicBezTo>
                    <a:pt x="91" y="7"/>
                    <a:pt x="115" y="25"/>
                    <a:pt x="115" y="46"/>
                  </a:cubicBezTo>
                  <a:cubicBezTo>
                    <a:pt x="115" y="67"/>
                    <a:pt x="91" y="84"/>
                    <a:pt x="62" y="84"/>
                  </a:cubicBezTo>
                  <a:close/>
                  <a:moveTo>
                    <a:pt x="62" y="84"/>
                  </a:moveTo>
                  <a:cubicBezTo>
                    <a:pt x="62" y="84"/>
                    <a:pt x="62" y="84"/>
                    <a:pt x="62" y="8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grpSp>
        <p:nvGrpSpPr>
          <p:cNvPr id="13" name="Group 176">
            <a:extLst>
              <a:ext uri="{FF2B5EF4-FFF2-40B4-BE49-F238E27FC236}">
                <a16:creationId xmlns:a16="http://schemas.microsoft.com/office/drawing/2014/main" id="{463A86F0-AAB8-E756-58AD-BC6291EBF5A1}"/>
              </a:ext>
            </a:extLst>
          </p:cNvPr>
          <p:cNvGrpSpPr/>
          <p:nvPr/>
        </p:nvGrpSpPr>
        <p:grpSpPr>
          <a:xfrm>
            <a:off x="6864415" y="2589990"/>
            <a:ext cx="693002" cy="832104"/>
            <a:chOff x="8780463" y="1906588"/>
            <a:chExt cx="360363" cy="360363"/>
          </a:xfr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Freeform 93">
              <a:extLst>
                <a:ext uri="{FF2B5EF4-FFF2-40B4-BE49-F238E27FC236}">
                  <a16:creationId xmlns:a16="http://schemas.microsoft.com/office/drawing/2014/main" id="{EFE37203-D7BF-2256-7542-A612220996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0463" y="1938338"/>
              <a:ext cx="328613" cy="328613"/>
            </a:xfrm>
            <a:custGeom>
              <a:avLst/>
              <a:gdLst/>
              <a:ahLst/>
              <a:cxnLst>
                <a:cxn ang="0">
                  <a:pos x="80" y="3"/>
                </a:cxn>
                <a:cxn ang="0">
                  <a:pos x="73" y="0"/>
                </a:cxn>
                <a:cxn ang="0">
                  <a:pos x="66" y="3"/>
                </a:cxn>
                <a:cxn ang="0">
                  <a:pos x="61" y="9"/>
                </a:cxn>
                <a:cxn ang="0">
                  <a:pos x="58" y="15"/>
                </a:cxn>
                <a:cxn ang="0">
                  <a:pos x="60" y="20"/>
                </a:cxn>
                <a:cxn ang="0">
                  <a:pos x="8" y="41"/>
                </a:cxn>
                <a:cxn ang="0">
                  <a:pos x="1" y="50"/>
                </a:cxn>
                <a:cxn ang="0">
                  <a:pos x="4" y="60"/>
                </a:cxn>
                <a:cxn ang="0">
                  <a:pos x="53" y="108"/>
                </a:cxn>
                <a:cxn ang="0">
                  <a:pos x="61" y="112"/>
                </a:cxn>
                <a:cxn ang="0">
                  <a:pos x="61" y="112"/>
                </a:cxn>
                <a:cxn ang="0">
                  <a:pos x="63" y="111"/>
                </a:cxn>
                <a:cxn ang="0">
                  <a:pos x="72" y="104"/>
                </a:cxn>
                <a:cxn ang="0">
                  <a:pos x="92" y="53"/>
                </a:cxn>
                <a:cxn ang="0">
                  <a:pos x="97" y="55"/>
                </a:cxn>
                <a:cxn ang="0">
                  <a:pos x="104" y="52"/>
                </a:cxn>
                <a:cxn ang="0">
                  <a:pos x="110" y="46"/>
                </a:cxn>
                <a:cxn ang="0">
                  <a:pos x="112" y="40"/>
                </a:cxn>
                <a:cxn ang="0">
                  <a:pos x="110" y="33"/>
                </a:cxn>
                <a:cxn ang="0">
                  <a:pos x="80" y="3"/>
                </a:cxn>
                <a:cxn ang="0">
                  <a:pos x="65" y="102"/>
                </a:cxn>
                <a:cxn ang="0">
                  <a:pos x="62" y="104"/>
                </a:cxn>
                <a:cxn ang="0">
                  <a:pos x="61" y="104"/>
                </a:cxn>
                <a:cxn ang="0">
                  <a:pos x="58" y="103"/>
                </a:cxn>
                <a:cxn ang="0">
                  <a:pos x="9" y="55"/>
                </a:cxn>
                <a:cxn ang="0">
                  <a:pos x="8" y="51"/>
                </a:cxn>
                <a:cxn ang="0">
                  <a:pos x="11" y="48"/>
                </a:cxn>
                <a:cxn ang="0">
                  <a:pos x="34" y="39"/>
                </a:cxn>
                <a:cxn ang="0">
                  <a:pos x="83" y="56"/>
                </a:cxn>
                <a:cxn ang="0">
                  <a:pos x="65" y="102"/>
                </a:cxn>
                <a:cxn ang="0">
                  <a:pos x="104" y="41"/>
                </a:cxn>
                <a:cxn ang="0">
                  <a:pos x="99" y="46"/>
                </a:cxn>
                <a:cxn ang="0">
                  <a:pos x="96" y="46"/>
                </a:cxn>
                <a:cxn ang="0">
                  <a:pos x="89" y="40"/>
                </a:cxn>
                <a:cxn ang="0">
                  <a:pos x="84" y="53"/>
                </a:cxn>
                <a:cxn ang="0">
                  <a:pos x="84" y="52"/>
                </a:cxn>
                <a:cxn ang="0">
                  <a:pos x="50" y="38"/>
                </a:cxn>
                <a:cxn ang="0">
                  <a:pos x="40" y="36"/>
                </a:cxn>
                <a:cxn ang="0">
                  <a:pos x="73" y="23"/>
                </a:cxn>
                <a:cxn ang="0">
                  <a:pos x="66" y="17"/>
                </a:cxn>
                <a:cxn ang="0">
                  <a:pos x="66" y="14"/>
                </a:cxn>
                <a:cxn ang="0">
                  <a:pos x="72" y="9"/>
                </a:cxn>
                <a:cxn ang="0">
                  <a:pos x="75" y="9"/>
                </a:cxn>
                <a:cxn ang="0">
                  <a:pos x="104" y="38"/>
                </a:cxn>
                <a:cxn ang="0">
                  <a:pos x="104" y="41"/>
                </a:cxn>
                <a:cxn ang="0">
                  <a:pos x="104" y="41"/>
                </a:cxn>
                <a:cxn ang="0">
                  <a:pos x="104" y="41"/>
                </a:cxn>
              </a:cxnLst>
              <a:rect l="0" t="0" r="r" b="b"/>
              <a:pathLst>
                <a:path w="112" h="112">
                  <a:moveTo>
                    <a:pt x="80" y="3"/>
                  </a:moveTo>
                  <a:cubicBezTo>
                    <a:pt x="78" y="1"/>
                    <a:pt x="76" y="0"/>
                    <a:pt x="73" y="0"/>
                  </a:cubicBezTo>
                  <a:cubicBezTo>
                    <a:pt x="71" y="0"/>
                    <a:pt x="68" y="1"/>
                    <a:pt x="66" y="3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9" y="10"/>
                    <a:pt x="58" y="13"/>
                    <a:pt x="58" y="15"/>
                  </a:cubicBezTo>
                  <a:cubicBezTo>
                    <a:pt x="58" y="17"/>
                    <a:pt x="59" y="19"/>
                    <a:pt x="60" y="2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4" y="43"/>
                    <a:pt x="2" y="46"/>
                    <a:pt x="1" y="50"/>
                  </a:cubicBezTo>
                  <a:cubicBezTo>
                    <a:pt x="0" y="53"/>
                    <a:pt x="1" y="57"/>
                    <a:pt x="4" y="60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5" y="110"/>
                    <a:pt x="58" y="112"/>
                    <a:pt x="61" y="112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2" y="112"/>
                    <a:pt x="63" y="112"/>
                    <a:pt x="63" y="111"/>
                  </a:cubicBezTo>
                  <a:cubicBezTo>
                    <a:pt x="67" y="111"/>
                    <a:pt x="70" y="108"/>
                    <a:pt x="72" y="104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4" y="54"/>
                    <a:pt x="95" y="55"/>
                    <a:pt x="97" y="55"/>
                  </a:cubicBezTo>
                  <a:cubicBezTo>
                    <a:pt x="100" y="55"/>
                    <a:pt x="102" y="54"/>
                    <a:pt x="104" y="52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11" y="45"/>
                    <a:pt x="112" y="42"/>
                    <a:pt x="112" y="40"/>
                  </a:cubicBezTo>
                  <a:cubicBezTo>
                    <a:pt x="112" y="37"/>
                    <a:pt x="111" y="35"/>
                    <a:pt x="110" y="33"/>
                  </a:cubicBezTo>
                  <a:lnTo>
                    <a:pt x="80" y="3"/>
                  </a:lnTo>
                  <a:close/>
                  <a:moveTo>
                    <a:pt x="65" y="102"/>
                  </a:moveTo>
                  <a:cubicBezTo>
                    <a:pt x="64" y="103"/>
                    <a:pt x="63" y="104"/>
                    <a:pt x="62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0" y="104"/>
                    <a:pt x="59" y="104"/>
                    <a:pt x="58" y="103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4"/>
                    <a:pt x="8" y="52"/>
                    <a:pt x="8" y="51"/>
                  </a:cubicBezTo>
                  <a:cubicBezTo>
                    <a:pt x="9" y="50"/>
                    <a:pt x="9" y="49"/>
                    <a:pt x="11" y="4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51" y="44"/>
                    <a:pt x="67" y="39"/>
                    <a:pt x="83" y="56"/>
                  </a:cubicBezTo>
                  <a:lnTo>
                    <a:pt x="65" y="102"/>
                  </a:lnTo>
                  <a:close/>
                  <a:moveTo>
                    <a:pt x="104" y="41"/>
                  </a:moveTo>
                  <a:cubicBezTo>
                    <a:pt x="99" y="46"/>
                    <a:pt x="99" y="46"/>
                    <a:pt x="99" y="46"/>
                  </a:cubicBezTo>
                  <a:cubicBezTo>
                    <a:pt x="98" y="47"/>
                    <a:pt x="97" y="47"/>
                    <a:pt x="96" y="46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3" y="41"/>
                    <a:pt x="61" y="39"/>
                    <a:pt x="50" y="38"/>
                  </a:cubicBezTo>
                  <a:cubicBezTo>
                    <a:pt x="47" y="38"/>
                    <a:pt x="44" y="37"/>
                    <a:pt x="40" y="36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6"/>
                    <a:pt x="66" y="15"/>
                    <a:pt x="66" y="14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3" y="8"/>
                    <a:pt x="74" y="8"/>
                    <a:pt x="75" y="9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5" y="39"/>
                    <a:pt x="105" y="40"/>
                    <a:pt x="104" y="41"/>
                  </a:cubicBezTo>
                  <a:close/>
                  <a:moveTo>
                    <a:pt x="104" y="41"/>
                  </a:moveTo>
                  <a:cubicBezTo>
                    <a:pt x="104" y="41"/>
                    <a:pt x="104" y="41"/>
                    <a:pt x="104" y="4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5" name="Freeform 94">
              <a:extLst>
                <a:ext uri="{FF2B5EF4-FFF2-40B4-BE49-F238E27FC236}">
                  <a16:creationId xmlns:a16="http://schemas.microsoft.com/office/drawing/2014/main" id="{C7F0D229-E57E-9ADB-B797-22659FCB8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39213" y="2084388"/>
              <a:ext cx="55563" cy="57150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10" y="19"/>
                </a:cxn>
                <a:cxn ang="0">
                  <a:pos x="10" y="4"/>
                </a:cxn>
                <a:cxn ang="0">
                  <a:pos x="16" y="10"/>
                </a:cxn>
                <a:cxn ang="0">
                  <a:pos x="10" y="16"/>
                </a:cxn>
                <a:cxn ang="0">
                  <a:pos x="4" y="10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19">
                  <a:moveTo>
                    <a:pt x="10" y="19"/>
                  </a:moveTo>
                  <a:cubicBezTo>
                    <a:pt x="15" y="19"/>
                    <a:pt x="19" y="15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6" name="Freeform 95">
              <a:extLst>
                <a:ext uri="{FF2B5EF4-FFF2-40B4-BE49-F238E27FC236}">
                  <a16:creationId xmlns:a16="http://schemas.microsoft.com/office/drawing/2014/main" id="{02FA6514-08D2-E3D1-1CCC-0377AD03F2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85263" y="1906588"/>
              <a:ext cx="55563" cy="5556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9"/>
                </a:cxn>
                <a:cxn ang="0">
                  <a:pos x="10" y="19"/>
                </a:cxn>
                <a:cxn ang="0">
                  <a:pos x="19" y="9"/>
                </a:cxn>
                <a:cxn ang="0">
                  <a:pos x="10" y="0"/>
                </a:cxn>
                <a:cxn ang="0">
                  <a:pos x="10" y="15"/>
                </a:cxn>
                <a:cxn ang="0">
                  <a:pos x="4" y="9"/>
                </a:cxn>
                <a:cxn ang="0">
                  <a:pos x="10" y="4"/>
                </a:cxn>
                <a:cxn ang="0">
                  <a:pos x="16" y="9"/>
                </a:cxn>
                <a:cxn ang="0">
                  <a:pos x="10" y="15"/>
                </a:cxn>
                <a:cxn ang="0">
                  <a:pos x="10" y="15"/>
                </a:cxn>
                <a:cxn ang="0">
                  <a:pos x="10" y="15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10" y="19"/>
                  </a:cubicBezTo>
                  <a:cubicBezTo>
                    <a:pt x="15" y="19"/>
                    <a:pt x="19" y="15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lose/>
                  <a:moveTo>
                    <a:pt x="10" y="15"/>
                  </a:moveTo>
                  <a:cubicBezTo>
                    <a:pt x="7" y="15"/>
                    <a:pt x="4" y="13"/>
                    <a:pt x="4" y="9"/>
                  </a:cubicBezTo>
                  <a:cubicBezTo>
                    <a:pt x="4" y="6"/>
                    <a:pt x="7" y="4"/>
                    <a:pt x="10" y="4"/>
                  </a:cubicBezTo>
                  <a:cubicBezTo>
                    <a:pt x="13" y="4"/>
                    <a:pt x="16" y="6"/>
                    <a:pt x="16" y="9"/>
                  </a:cubicBezTo>
                  <a:cubicBezTo>
                    <a:pt x="16" y="13"/>
                    <a:pt x="13" y="15"/>
                    <a:pt x="10" y="15"/>
                  </a:cubicBezTo>
                  <a:close/>
                  <a:moveTo>
                    <a:pt x="10" y="15"/>
                  </a:moveTo>
                  <a:cubicBezTo>
                    <a:pt x="10" y="15"/>
                    <a:pt x="10" y="15"/>
                    <a:pt x="10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7" name="Freeform 96">
              <a:extLst>
                <a:ext uri="{FF2B5EF4-FFF2-40B4-BE49-F238E27FC236}">
                  <a16:creationId xmlns:a16="http://schemas.microsoft.com/office/drawing/2014/main" id="{2CCB4B16-7658-9240-55FA-ABC89DE033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72538" y="2073276"/>
              <a:ext cx="46038" cy="476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8" y="4"/>
                </a:cxn>
                <a:cxn ang="0">
                  <a:pos x="12" y="8"/>
                </a:cxn>
                <a:cxn ang="0">
                  <a:pos x="8" y="12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8" name="Freeform 97">
              <a:extLst>
                <a:ext uri="{FF2B5EF4-FFF2-40B4-BE49-F238E27FC236}">
                  <a16:creationId xmlns:a16="http://schemas.microsoft.com/office/drawing/2014/main" id="{44D016F4-14AD-2867-6926-E9E8B6330F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18575" y="2152651"/>
              <a:ext cx="20638" cy="23813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3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7" h="8">
                  <a:moveTo>
                    <a:pt x="7" y="4"/>
                  </a:moveTo>
                  <a:cubicBezTo>
                    <a:pt x="7" y="6"/>
                    <a:pt x="6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7" y="2"/>
                    <a:pt x="7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9" name="Freeform 98">
              <a:extLst>
                <a:ext uri="{FF2B5EF4-FFF2-40B4-BE49-F238E27FC236}">
                  <a16:creationId xmlns:a16="http://schemas.microsoft.com/office/drawing/2014/main" id="{013D597C-AF06-CCFC-AA60-853709CA10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96375" y="1985963"/>
              <a:ext cx="23813" cy="2063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7">
                  <a:moveTo>
                    <a:pt x="8" y="4"/>
                  </a:move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sp>
        <p:nvSpPr>
          <p:cNvPr id="20" name="Shape 2670">
            <a:extLst>
              <a:ext uri="{FF2B5EF4-FFF2-40B4-BE49-F238E27FC236}">
                <a16:creationId xmlns:a16="http://schemas.microsoft.com/office/drawing/2014/main" id="{8138D8F0-7845-2C8D-38CC-A322804CA7B2}"/>
              </a:ext>
            </a:extLst>
          </p:cNvPr>
          <p:cNvSpPr/>
          <p:nvPr/>
        </p:nvSpPr>
        <p:spPr>
          <a:xfrm>
            <a:off x="4174728" y="4569412"/>
            <a:ext cx="726794" cy="4648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21600"/>
                </a:moveTo>
                <a:lnTo>
                  <a:pt x="13255" y="21600"/>
                </a:lnTo>
                <a:lnTo>
                  <a:pt x="13255" y="0"/>
                </a:lnTo>
                <a:lnTo>
                  <a:pt x="12273" y="0"/>
                </a:lnTo>
                <a:cubicBezTo>
                  <a:pt x="12273" y="0"/>
                  <a:pt x="12273" y="21600"/>
                  <a:pt x="12273" y="21600"/>
                </a:cubicBezTo>
                <a:close/>
                <a:moveTo>
                  <a:pt x="14236" y="21600"/>
                </a:moveTo>
                <a:lnTo>
                  <a:pt x="16691" y="21600"/>
                </a:lnTo>
                <a:lnTo>
                  <a:pt x="16691" y="0"/>
                </a:lnTo>
                <a:lnTo>
                  <a:pt x="14236" y="0"/>
                </a:lnTo>
                <a:cubicBezTo>
                  <a:pt x="14236" y="0"/>
                  <a:pt x="14236" y="21600"/>
                  <a:pt x="14236" y="21600"/>
                </a:cubicBezTo>
                <a:close/>
                <a:moveTo>
                  <a:pt x="17673" y="21600"/>
                </a:moveTo>
                <a:lnTo>
                  <a:pt x="18655" y="21600"/>
                </a:lnTo>
                <a:lnTo>
                  <a:pt x="18655" y="0"/>
                </a:lnTo>
                <a:lnTo>
                  <a:pt x="17673" y="0"/>
                </a:lnTo>
                <a:cubicBezTo>
                  <a:pt x="17673" y="0"/>
                  <a:pt x="17673" y="21600"/>
                  <a:pt x="17673" y="21600"/>
                </a:cubicBezTo>
                <a:close/>
                <a:moveTo>
                  <a:pt x="20618" y="0"/>
                </a:moveTo>
                <a:lnTo>
                  <a:pt x="19636" y="0"/>
                </a:lnTo>
                <a:lnTo>
                  <a:pt x="19636" y="21600"/>
                </a:ln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4909" y="21600"/>
                </a:moveTo>
                <a:lnTo>
                  <a:pt x="5891" y="21600"/>
                </a:lnTo>
                <a:lnTo>
                  <a:pt x="5891" y="0"/>
                </a:lnTo>
                <a:lnTo>
                  <a:pt x="4909" y="0"/>
                </a:lnTo>
                <a:cubicBezTo>
                  <a:pt x="4909" y="0"/>
                  <a:pt x="4909" y="21600"/>
                  <a:pt x="4909" y="21600"/>
                </a:cubicBezTo>
                <a:close/>
                <a:moveTo>
                  <a:pt x="0" y="1350"/>
                </a:move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moveTo>
                  <a:pt x="1964" y="21600"/>
                </a:moveTo>
                <a:lnTo>
                  <a:pt x="3927" y="21600"/>
                </a:lnTo>
                <a:lnTo>
                  <a:pt x="3927" y="0"/>
                </a:lnTo>
                <a:lnTo>
                  <a:pt x="1964" y="0"/>
                </a:lnTo>
                <a:cubicBezTo>
                  <a:pt x="1964" y="0"/>
                  <a:pt x="1964" y="21600"/>
                  <a:pt x="1964" y="21600"/>
                </a:cubicBezTo>
                <a:close/>
                <a:moveTo>
                  <a:pt x="6873" y="21600"/>
                </a:moveTo>
                <a:lnTo>
                  <a:pt x="9327" y="21600"/>
                </a:lnTo>
                <a:lnTo>
                  <a:pt x="9327" y="0"/>
                </a:lnTo>
                <a:lnTo>
                  <a:pt x="6873" y="0"/>
                </a:lnTo>
                <a:cubicBezTo>
                  <a:pt x="6873" y="0"/>
                  <a:pt x="6873" y="21600"/>
                  <a:pt x="6873" y="21600"/>
                </a:cubicBezTo>
                <a:close/>
                <a:moveTo>
                  <a:pt x="10309" y="21600"/>
                </a:moveTo>
                <a:lnTo>
                  <a:pt x="11291" y="21600"/>
                </a:lnTo>
                <a:lnTo>
                  <a:pt x="11291" y="0"/>
                </a:lnTo>
                <a:lnTo>
                  <a:pt x="10309" y="0"/>
                </a:lnTo>
                <a:cubicBezTo>
                  <a:pt x="10309" y="0"/>
                  <a:pt x="10309" y="21600"/>
                  <a:pt x="10309" y="216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284" tIns="14284" rIns="14284" bIns="14284" anchor="ctr"/>
          <a:lstStyle/>
          <a:p>
            <a:pPr marL="0" marR="0" lvl="0" indent="0" algn="l" defTabSz="171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B1B99AA-FEBF-C4DB-2FC7-4EEEA1FCC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073" y="5311899"/>
            <a:ext cx="811302" cy="832104"/>
          </a:xfrm>
          <a:prstGeom prst="rect">
            <a:avLst/>
          </a:prstGeom>
        </p:spPr>
      </p:pic>
      <p:sp>
        <p:nvSpPr>
          <p:cNvPr id="22" name="TextBox 12">
            <a:extLst>
              <a:ext uri="{FF2B5EF4-FFF2-40B4-BE49-F238E27FC236}">
                <a16:creationId xmlns:a16="http://schemas.microsoft.com/office/drawing/2014/main" id="{CB7391EC-AA1C-67CB-B152-6019315727E4}"/>
              </a:ext>
            </a:extLst>
          </p:cNvPr>
          <p:cNvSpPr txBox="1"/>
          <p:nvPr/>
        </p:nvSpPr>
        <p:spPr>
          <a:xfrm>
            <a:off x="8996389" y="5501050"/>
            <a:ext cx="284882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Подделка документов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930762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7">
            <a:extLst>
              <a:ext uri="{FF2B5EF4-FFF2-40B4-BE49-F238E27FC236}">
                <a16:creationId xmlns:a16="http://schemas.microsoft.com/office/drawing/2014/main" id="{0E960E98-36C2-45C2-9A60-F14955F47B12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Parallelogram 18">
              <a:extLst>
                <a:ext uri="{FF2B5EF4-FFF2-40B4-BE49-F238E27FC236}">
                  <a16:creationId xmlns:a16="http://schemas.microsoft.com/office/drawing/2014/main" id="{2EC143D3-3EB2-46B6-8D6E-ED6A574556A1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Parallelogram 19">
              <a:extLst>
                <a:ext uri="{FF2B5EF4-FFF2-40B4-BE49-F238E27FC236}">
                  <a16:creationId xmlns:a16="http://schemas.microsoft.com/office/drawing/2014/main" id="{E40F8C76-9DD2-4D74-AFEE-1E88CD927571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C32DC-98C2-3DC7-70F4-44CF219506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35196" y="285485"/>
            <a:ext cx="9144000" cy="1052513"/>
          </a:xfrm>
          <a:prstGeom prst="rect">
            <a:avLst/>
          </a:prstGeom>
        </p:spPr>
        <p:txBody>
          <a:bodyPr/>
          <a:lstStyle/>
          <a:p>
            <a:pPr>
              <a:defRPr sz="2800" b="1">
                <a:solidFill>
                  <a:srgbClr val="00B050"/>
                </a:solidFill>
              </a:defRPr>
            </a:pPr>
            <a:r>
              <a:rPr lang="ru-RU" dirty="0">
                <a:solidFill>
                  <a:schemeClr val="tx1"/>
                </a:solidFill>
              </a:rPr>
              <a:t>Обладание запрещенными субстанциями и методами 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880FA040-B553-1507-BCA6-1DCF5F31BD9F}"/>
              </a:ext>
            </a:extLst>
          </p:cNvPr>
          <p:cNvSpPr txBox="1"/>
          <p:nvPr/>
        </p:nvSpPr>
        <p:spPr>
          <a:xfrm>
            <a:off x="1291904" y="1606609"/>
            <a:ext cx="9817916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/>
            </a:pPr>
            <a:r>
              <a:rPr sz="2000" dirty="0" err="1"/>
              <a:t>Спортсмен</a:t>
            </a:r>
            <a:r>
              <a:rPr sz="2000" dirty="0"/>
              <a:t> / </a:t>
            </a:r>
            <a:r>
              <a:rPr sz="2000" dirty="0" err="1"/>
              <a:t>тренер</a:t>
            </a:r>
            <a:r>
              <a:rPr lang="en-US" sz="2000" dirty="0"/>
              <a:t>/</a:t>
            </a:r>
            <a:r>
              <a:rPr lang="ru-RU" sz="2000" dirty="0"/>
              <a:t> врач</a:t>
            </a:r>
            <a:r>
              <a:rPr sz="2000" dirty="0"/>
              <a:t> </a:t>
            </a:r>
            <a:r>
              <a:rPr sz="2000" dirty="0" err="1"/>
              <a:t>не</a:t>
            </a:r>
            <a:r>
              <a:rPr sz="2000" dirty="0"/>
              <a:t> </a:t>
            </a:r>
            <a:r>
              <a:rPr sz="2000" dirty="0" err="1"/>
              <a:t>име</a:t>
            </a:r>
            <a:r>
              <a:rPr lang="ru-RU" sz="2000" dirty="0"/>
              <a:t>ю</a:t>
            </a:r>
            <a:r>
              <a:rPr sz="2000" dirty="0"/>
              <a:t>т </a:t>
            </a:r>
            <a:r>
              <a:rPr sz="2000" dirty="0" err="1"/>
              <a:t>право</a:t>
            </a:r>
            <a:r>
              <a:rPr sz="2000" dirty="0"/>
              <a:t> </a:t>
            </a:r>
            <a:r>
              <a:rPr sz="2000" dirty="0" err="1"/>
              <a:t>хранить</a:t>
            </a:r>
            <a:r>
              <a:rPr sz="2000" dirty="0"/>
              <a:t> </a:t>
            </a:r>
            <a:r>
              <a:rPr sz="2000" dirty="0" err="1"/>
              <a:t>препарат</a:t>
            </a:r>
            <a:r>
              <a:rPr sz="2000" dirty="0"/>
              <a:t>, </a:t>
            </a:r>
            <a:r>
              <a:rPr sz="2000" dirty="0" err="1"/>
              <a:t>содержащий</a:t>
            </a:r>
            <a:r>
              <a:rPr sz="2000" dirty="0"/>
              <a:t> </a:t>
            </a:r>
            <a:r>
              <a:rPr sz="2000" dirty="0" err="1"/>
              <a:t>запрещенную</a:t>
            </a:r>
            <a:r>
              <a:rPr sz="2000" dirty="0"/>
              <a:t> </a:t>
            </a:r>
            <a:r>
              <a:rPr sz="2000" dirty="0" err="1"/>
              <a:t>субстанцию</a:t>
            </a:r>
            <a:r>
              <a:rPr sz="2000" dirty="0"/>
              <a:t>, </a:t>
            </a:r>
            <a:r>
              <a:rPr sz="2000" dirty="0" err="1"/>
              <a:t>или</a:t>
            </a:r>
            <a:r>
              <a:rPr sz="2000" dirty="0"/>
              <a:t> </a:t>
            </a:r>
            <a:r>
              <a:rPr sz="2000" dirty="0" err="1"/>
              <a:t>запрещенный</a:t>
            </a:r>
            <a:r>
              <a:rPr sz="2000" dirty="0"/>
              <a:t> </a:t>
            </a:r>
            <a:r>
              <a:rPr sz="2000" dirty="0" err="1"/>
              <a:t>метод</a:t>
            </a:r>
            <a:endParaRPr sz="2000" dirty="0"/>
          </a:p>
          <a:p>
            <a:pPr algn="ctr">
              <a:defRPr sz="2400"/>
            </a:pPr>
            <a:endParaRPr sz="2000" dirty="0"/>
          </a:p>
        </p:txBody>
      </p:sp>
      <p:sp>
        <p:nvSpPr>
          <p:cNvPr id="4" name="TextBox 22">
            <a:extLst>
              <a:ext uri="{FF2B5EF4-FFF2-40B4-BE49-F238E27FC236}">
                <a16:creationId xmlns:a16="http://schemas.microsoft.com/office/drawing/2014/main" id="{9DD0040A-364C-4867-909F-5EE9B59E56F2}"/>
              </a:ext>
            </a:extLst>
          </p:cNvPr>
          <p:cNvSpPr txBox="1"/>
          <p:nvPr/>
        </p:nvSpPr>
        <p:spPr>
          <a:xfrm>
            <a:off x="6964831" y="3017696"/>
            <a:ext cx="4863645" cy="3277820"/>
          </a:xfrm>
          <a:prstGeom prst="rect">
            <a:avLst/>
          </a:prstGeom>
          <a:noFill/>
          <a:ln>
            <a:noFill/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 b="1">
                <a:solidFill>
                  <a:srgbClr val="021A85"/>
                </a:solidFill>
              </a:defRPr>
            </a:lvl1pPr>
          </a:lstStyle>
          <a:p>
            <a:r>
              <a:rPr sz="1800" u="sng" dirty="0" err="1">
                <a:solidFill>
                  <a:schemeClr val="tx1"/>
                </a:solidFill>
              </a:rPr>
              <a:t>Исключени</a:t>
            </a:r>
            <a:r>
              <a:rPr lang="ru-RU" sz="1800" u="sng" dirty="0">
                <a:solidFill>
                  <a:schemeClr val="tx1"/>
                </a:solidFill>
              </a:rPr>
              <a:t>я</a:t>
            </a:r>
            <a:r>
              <a:rPr lang="en-US" sz="1800" u="sng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sz="1800" b="0" dirty="0">
                <a:solidFill>
                  <a:schemeClr val="tx1"/>
                </a:solidFill>
              </a:rPr>
              <a:t> </a:t>
            </a:r>
            <a:endParaRPr lang="en-US" sz="1800" b="0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tx1"/>
                </a:solidFill>
              </a:rPr>
              <a:t>Спортсмен – в случае </a:t>
            </a:r>
            <a:r>
              <a:rPr sz="1600" b="0" dirty="0" err="1">
                <a:solidFill>
                  <a:schemeClr val="tx1"/>
                </a:solidFill>
              </a:rPr>
              <a:t>наличи</a:t>
            </a:r>
            <a:r>
              <a:rPr lang="ru-RU" sz="1600" b="0" dirty="0">
                <a:solidFill>
                  <a:schemeClr val="tx1"/>
                </a:solidFill>
              </a:rPr>
              <a:t>я</a:t>
            </a:r>
            <a:r>
              <a:rPr sz="1600" b="0" dirty="0">
                <a:solidFill>
                  <a:schemeClr val="tx1"/>
                </a:solidFill>
              </a:rPr>
              <a:t> у </a:t>
            </a:r>
            <a:r>
              <a:rPr sz="1600" b="0" dirty="0" err="1">
                <a:solidFill>
                  <a:schemeClr val="tx1"/>
                </a:solidFill>
              </a:rPr>
              <a:t>спортсмена</a:t>
            </a:r>
            <a:r>
              <a:rPr sz="1600" b="0" dirty="0">
                <a:solidFill>
                  <a:schemeClr val="tx1"/>
                </a:solidFill>
              </a:rPr>
              <a:t> </a:t>
            </a:r>
            <a:r>
              <a:rPr sz="1600" b="0" dirty="0" err="1">
                <a:solidFill>
                  <a:schemeClr val="tx1"/>
                </a:solidFill>
              </a:rPr>
              <a:t>разрешения</a:t>
            </a:r>
            <a:r>
              <a:rPr sz="1600" b="0" dirty="0">
                <a:solidFill>
                  <a:schemeClr val="tx1"/>
                </a:solidFill>
              </a:rPr>
              <a:t> на ТИ</a:t>
            </a:r>
            <a:endParaRPr lang="ru-RU" sz="1600" b="0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tx1"/>
                </a:solidFill>
              </a:rPr>
              <a:t>Тренер – для собственного лечения (необходим подтверждающий документ)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tx1"/>
                </a:solidFill>
              </a:rPr>
              <a:t>Врач – только для целей оказания экстренной медицинской помощи</a:t>
            </a:r>
          </a:p>
          <a:p>
            <a:pPr algn="l"/>
            <a:endParaRPr sz="1800" b="0" dirty="0">
              <a:solidFill>
                <a:schemeClr val="tx1"/>
              </a:solidFill>
            </a:endParaRPr>
          </a:p>
        </p:txBody>
      </p:sp>
      <p:pic>
        <p:nvPicPr>
          <p:cNvPr id="5" name="Рисунок 5" descr="Рисунок 5">
            <a:extLst>
              <a:ext uri="{FF2B5EF4-FFF2-40B4-BE49-F238E27FC236}">
                <a16:creationId xmlns:a16="http://schemas.microsoft.com/office/drawing/2014/main" id="{25463304-007F-288C-B3ED-9F17DC9076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68" t="25250" r="27058" b="23282"/>
          <a:stretch>
            <a:fillRect/>
          </a:stretch>
        </p:blipFill>
        <p:spPr>
          <a:xfrm>
            <a:off x="1928143" y="3638335"/>
            <a:ext cx="2978288" cy="20365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8799130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7">
            <a:extLst>
              <a:ext uri="{FF2B5EF4-FFF2-40B4-BE49-F238E27FC236}">
                <a16:creationId xmlns:a16="http://schemas.microsoft.com/office/drawing/2014/main" id="{0E960E98-36C2-45C2-9A60-F14955F47B12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Parallelogram 18">
              <a:extLst>
                <a:ext uri="{FF2B5EF4-FFF2-40B4-BE49-F238E27FC236}">
                  <a16:creationId xmlns:a16="http://schemas.microsoft.com/office/drawing/2014/main" id="{2EC143D3-3EB2-46B6-8D6E-ED6A574556A1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Parallelogram 19">
              <a:extLst>
                <a:ext uri="{FF2B5EF4-FFF2-40B4-BE49-F238E27FC236}">
                  <a16:creationId xmlns:a16="http://schemas.microsoft.com/office/drawing/2014/main" id="{E40F8C76-9DD2-4D74-AFEE-1E88CD927571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81EAA0F4-791F-D0CA-4404-857B354024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476493" y="648910"/>
            <a:ext cx="9144000" cy="8636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50391">
              <a:defRPr sz="2604" b="1">
                <a:solidFill>
                  <a:srgbClr val="021A87"/>
                </a:solidFill>
              </a:defRPr>
            </a:pPr>
            <a:r>
              <a:rPr lang="ru-RU" sz="2400" dirty="0">
                <a:solidFill>
                  <a:schemeClr val="tx1"/>
                </a:solidFill>
              </a:rPr>
              <a:t>Распространение или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попытка распространения</a:t>
            </a:r>
          </a:p>
        </p:txBody>
      </p:sp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D237140D-1C00-44EC-AE16-0D221B9933E1}"/>
              </a:ext>
            </a:extLst>
          </p:cNvPr>
          <p:cNvSpPr txBox="1"/>
          <p:nvPr/>
        </p:nvSpPr>
        <p:spPr>
          <a:xfrm>
            <a:off x="6913280" y="4112066"/>
            <a:ext cx="414527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2800" b="1">
                <a:solidFill>
                  <a:srgbClr val="021A88"/>
                </a:solidFill>
              </a:defRPr>
            </a:lvl1pPr>
          </a:lstStyle>
          <a:p>
            <a:r>
              <a:rPr lang="ru-RU" sz="2400" dirty="0">
                <a:solidFill>
                  <a:schemeClr val="tx1"/>
                </a:solidFill>
              </a:rPr>
              <a:t>Назначение или попытка назначения</a:t>
            </a: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5E2995D1-BED0-EEDA-3815-2B937240B4DC}"/>
              </a:ext>
            </a:extLst>
          </p:cNvPr>
          <p:cNvSpPr txBox="1"/>
          <p:nvPr/>
        </p:nvSpPr>
        <p:spPr>
          <a:xfrm>
            <a:off x="929087" y="1834298"/>
            <a:ext cx="439102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/>
            </a:lvl1pPr>
          </a:lstStyle>
          <a:p>
            <a:r>
              <a:rPr sz="2000" dirty="0" err="1"/>
              <a:t>Период</a:t>
            </a:r>
            <a:r>
              <a:rPr sz="2000" dirty="0"/>
              <a:t> </a:t>
            </a:r>
            <a:r>
              <a:rPr sz="2000" dirty="0" err="1"/>
              <a:t>дисквалификации</a:t>
            </a:r>
            <a:r>
              <a:rPr sz="2000" dirty="0"/>
              <a:t> </a:t>
            </a:r>
            <a:r>
              <a:rPr sz="2000" dirty="0" err="1"/>
              <a:t>может</a:t>
            </a:r>
            <a:r>
              <a:rPr sz="2000" dirty="0"/>
              <a:t> </a:t>
            </a:r>
            <a:r>
              <a:rPr sz="2000" dirty="0" err="1"/>
              <a:t>быть</a:t>
            </a:r>
            <a:r>
              <a:rPr sz="2000" dirty="0"/>
              <a:t> </a:t>
            </a:r>
            <a:r>
              <a:rPr sz="2000" dirty="0" err="1"/>
              <a:t>пожизненным</a:t>
            </a:r>
            <a:r>
              <a:rPr sz="2000" dirty="0"/>
              <a:t>!</a:t>
            </a:r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A8CCCA6B-3400-2BC5-253C-5B6C742A3471}"/>
              </a:ext>
            </a:extLst>
          </p:cNvPr>
          <p:cNvSpPr txBox="1"/>
          <p:nvPr/>
        </p:nvSpPr>
        <p:spPr>
          <a:xfrm>
            <a:off x="6537995" y="5311487"/>
            <a:ext cx="489585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/>
            </a:lvl1pPr>
          </a:lstStyle>
          <a:p>
            <a:r>
              <a:rPr sz="2000" dirty="0" err="1"/>
              <a:t>Исключение</a:t>
            </a:r>
            <a:r>
              <a:rPr sz="2000" dirty="0"/>
              <a:t> – </a:t>
            </a:r>
            <a:r>
              <a:rPr sz="2000" dirty="0" err="1"/>
              <a:t>наличие</a:t>
            </a:r>
            <a:r>
              <a:rPr sz="2000" dirty="0"/>
              <a:t> у </a:t>
            </a:r>
            <a:r>
              <a:rPr sz="2000" dirty="0" err="1"/>
              <a:t>спортсмена</a:t>
            </a:r>
            <a:r>
              <a:rPr sz="2000" dirty="0"/>
              <a:t> </a:t>
            </a:r>
            <a:r>
              <a:rPr sz="2000" dirty="0" err="1"/>
              <a:t>разрешения</a:t>
            </a:r>
            <a:r>
              <a:rPr sz="2000" dirty="0"/>
              <a:t> </a:t>
            </a:r>
            <a:r>
              <a:rPr sz="2000" dirty="0" err="1"/>
              <a:t>на</a:t>
            </a:r>
            <a:r>
              <a:rPr sz="2000" dirty="0"/>
              <a:t> ТИ!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10B6D2-22A8-5E53-33BB-9AF6FBEE6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574" y="3916303"/>
            <a:ext cx="4066710" cy="21030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E146B31-CC1F-C030-EC75-5F832CDB9E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45" t="19882" r="36818" b="42894"/>
          <a:stretch/>
        </p:blipFill>
        <p:spPr>
          <a:xfrm>
            <a:off x="6913280" y="625256"/>
            <a:ext cx="3601226" cy="25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7942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7">
            <a:extLst>
              <a:ext uri="{FF2B5EF4-FFF2-40B4-BE49-F238E27FC236}">
                <a16:creationId xmlns:a16="http://schemas.microsoft.com/office/drawing/2014/main" id="{0E960E98-36C2-45C2-9A60-F14955F47B12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Parallelogram 18">
              <a:extLst>
                <a:ext uri="{FF2B5EF4-FFF2-40B4-BE49-F238E27FC236}">
                  <a16:creationId xmlns:a16="http://schemas.microsoft.com/office/drawing/2014/main" id="{2EC143D3-3EB2-46B6-8D6E-ED6A574556A1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Parallelogram 19">
              <a:extLst>
                <a:ext uri="{FF2B5EF4-FFF2-40B4-BE49-F238E27FC236}">
                  <a16:creationId xmlns:a16="http://schemas.microsoft.com/office/drawing/2014/main" id="{E40F8C76-9DD2-4D74-AFEE-1E88CD927571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pic>
        <p:nvPicPr>
          <p:cNvPr id="15" name="Рисунок 1" descr="Рисунок 1">
            <a:extLst>
              <a:ext uri="{FF2B5EF4-FFF2-40B4-BE49-F238E27FC236}">
                <a16:creationId xmlns:a16="http://schemas.microsoft.com/office/drawing/2014/main" id="{A964D5EB-54D4-F541-1715-042771FB1B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508" t="24802" r="31099" b="22701"/>
          <a:stretch>
            <a:fillRect/>
          </a:stretch>
        </p:blipFill>
        <p:spPr>
          <a:xfrm>
            <a:off x="7420769" y="2168524"/>
            <a:ext cx="3275013" cy="252095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Заголовок 3">
            <a:extLst>
              <a:ext uri="{FF2B5EF4-FFF2-40B4-BE49-F238E27FC236}">
                <a16:creationId xmlns:a16="http://schemas.microsoft.com/office/drawing/2014/main" id="{8B147E51-1BDE-0EFB-1673-91947EF2A5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085457" y="4573555"/>
            <a:ext cx="9144001" cy="863601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850391">
              <a:defRPr sz="2604" b="1">
                <a:solidFill>
                  <a:srgbClr val="021A88"/>
                </a:solidFill>
              </a:defRPr>
            </a:pPr>
            <a:r>
              <a:rPr lang="ru-RU" sz="3200" dirty="0">
                <a:solidFill>
                  <a:schemeClr val="tx1"/>
                </a:solidFill>
              </a:rPr>
              <a:t>Запрещенное 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сотрудничество</a:t>
            </a:r>
          </a:p>
        </p:txBody>
      </p:sp>
      <p:sp>
        <p:nvSpPr>
          <p:cNvPr id="17" name="Заголовок 3">
            <a:extLst>
              <a:ext uri="{FF2B5EF4-FFF2-40B4-BE49-F238E27FC236}">
                <a16:creationId xmlns:a16="http://schemas.microsoft.com/office/drawing/2014/main" id="{3230117D-1F42-FA2C-AF95-DD1EC4593B3C}"/>
              </a:ext>
            </a:extLst>
          </p:cNvPr>
          <p:cNvSpPr txBox="1"/>
          <p:nvPr/>
        </p:nvSpPr>
        <p:spPr>
          <a:xfrm>
            <a:off x="-1085456" y="1253373"/>
            <a:ext cx="914400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800" b="1">
                <a:solidFill>
                  <a:srgbClr val="021A86"/>
                </a:solidFill>
              </a:defRPr>
            </a:lvl1pPr>
          </a:lstStyle>
          <a:p>
            <a:r>
              <a:rPr lang="ru-RU" sz="3200" dirty="0">
                <a:solidFill>
                  <a:schemeClr val="tx1"/>
                </a:solidFill>
              </a:rPr>
              <a:t>Соучастие</a:t>
            </a:r>
          </a:p>
        </p:txBody>
      </p:sp>
    </p:spTree>
    <p:extLst>
      <p:ext uri="{BB962C8B-B14F-4D97-AF65-F5344CB8AC3E}">
        <p14:creationId xmlns:p14="http://schemas.microsoft.com/office/powerpoint/2010/main" val="310809120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7">
            <a:extLst>
              <a:ext uri="{FF2B5EF4-FFF2-40B4-BE49-F238E27FC236}">
                <a16:creationId xmlns:a16="http://schemas.microsoft.com/office/drawing/2014/main" id="{0E960E98-36C2-45C2-9A60-F14955F47B12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Parallelogram 18">
              <a:extLst>
                <a:ext uri="{FF2B5EF4-FFF2-40B4-BE49-F238E27FC236}">
                  <a16:creationId xmlns:a16="http://schemas.microsoft.com/office/drawing/2014/main" id="{2EC143D3-3EB2-46B6-8D6E-ED6A574556A1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Parallelogram 19">
              <a:extLst>
                <a:ext uri="{FF2B5EF4-FFF2-40B4-BE49-F238E27FC236}">
                  <a16:creationId xmlns:a16="http://schemas.microsoft.com/office/drawing/2014/main" id="{E40F8C76-9DD2-4D74-AFEE-1E88CD927571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9CD320-C200-19C2-24FC-28A37557D2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58" t="28038" r="22967" b="31837"/>
          <a:stretch/>
        </p:blipFill>
        <p:spPr>
          <a:xfrm>
            <a:off x="3196346" y="2323068"/>
            <a:ext cx="6476190" cy="3558589"/>
          </a:xfrm>
          <a:prstGeom prst="rect">
            <a:avLst/>
          </a:prstGeom>
        </p:spPr>
      </p:pic>
      <p:sp>
        <p:nvSpPr>
          <p:cNvPr id="4" name="Как узнать, дисквалифицирован ли тренер?">
            <a:extLst>
              <a:ext uri="{FF2B5EF4-FFF2-40B4-BE49-F238E27FC236}">
                <a16:creationId xmlns:a16="http://schemas.microsoft.com/office/drawing/2014/main" id="{34DF9CC6-E945-2559-3290-1D5B1BA6EA7C}"/>
              </a:ext>
            </a:extLst>
          </p:cNvPr>
          <p:cNvSpPr txBox="1"/>
          <p:nvPr/>
        </p:nvSpPr>
        <p:spPr>
          <a:xfrm>
            <a:off x="734210" y="573673"/>
            <a:ext cx="10995842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700" b="1">
                <a:solidFill>
                  <a:srgbClr val="021B8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</a:t>
            </a:r>
            <a:r>
              <a:rPr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узнать</a:t>
            </a:r>
            <a:r>
              <a:rPr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дисквалифицирован</a:t>
            </a:r>
            <a:r>
              <a:rPr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</a:t>
            </a:r>
            <a:r>
              <a:rPr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тренер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врач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персонал спортсмена</a:t>
            </a:r>
            <a:r>
              <a:rPr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4E6C2C1A-9E2F-4D55-B441-BB932DDC77C2}"/>
              </a:ext>
            </a:extLst>
          </p:cNvPr>
          <p:cNvSpPr txBox="1"/>
          <p:nvPr/>
        </p:nvSpPr>
        <p:spPr>
          <a:xfrm>
            <a:off x="3703793" y="1726163"/>
            <a:ext cx="2106072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r>
              <a:rPr dirty="0" err="1"/>
              <a:t>Сайт</a:t>
            </a:r>
            <a:r>
              <a:rPr dirty="0"/>
              <a:t> РАА «РУСАДА»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98A05FD2-D496-597D-04B6-3FC069C913C1}"/>
              </a:ext>
            </a:extLst>
          </p:cNvPr>
          <p:cNvSpPr txBox="1"/>
          <p:nvPr/>
        </p:nvSpPr>
        <p:spPr>
          <a:xfrm>
            <a:off x="6979276" y="1715566"/>
            <a:ext cx="2106072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b="1"/>
            </a:lvl1pPr>
          </a:lstStyle>
          <a:p>
            <a:r>
              <a:t>Дисквалификации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FFF2B8-3527-4B2D-8EE0-76FF0D6D6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0" y="3300014"/>
            <a:ext cx="1419098" cy="1419098"/>
          </a:xfrm>
          <a:prstGeom prst="rect">
            <a:avLst/>
          </a:prstGeom>
        </p:spPr>
      </p:pic>
      <p:sp>
        <p:nvSpPr>
          <p:cNvPr id="8" name="Стрелка: вправо 11">
            <a:extLst>
              <a:ext uri="{FF2B5EF4-FFF2-40B4-BE49-F238E27FC236}">
                <a16:creationId xmlns:a16="http://schemas.microsoft.com/office/drawing/2014/main" id="{6B6E43BB-D88F-AF54-5678-DCCB138EA8DC}"/>
              </a:ext>
            </a:extLst>
          </p:cNvPr>
          <p:cNvSpPr/>
          <p:nvPr/>
        </p:nvSpPr>
        <p:spPr>
          <a:xfrm>
            <a:off x="5895454" y="1816800"/>
            <a:ext cx="1077975" cy="18466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noFill/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162272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7">
            <a:extLst>
              <a:ext uri="{FF2B5EF4-FFF2-40B4-BE49-F238E27FC236}">
                <a16:creationId xmlns:a16="http://schemas.microsoft.com/office/drawing/2014/main" id="{0E960E98-36C2-45C2-9A60-F14955F47B12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Parallelogram 18">
              <a:extLst>
                <a:ext uri="{FF2B5EF4-FFF2-40B4-BE49-F238E27FC236}">
                  <a16:creationId xmlns:a16="http://schemas.microsoft.com/office/drawing/2014/main" id="{2EC143D3-3EB2-46B6-8D6E-ED6A574556A1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Parallelogram 19">
              <a:extLst>
                <a:ext uri="{FF2B5EF4-FFF2-40B4-BE49-F238E27FC236}">
                  <a16:creationId xmlns:a16="http://schemas.microsoft.com/office/drawing/2014/main" id="{E40F8C76-9DD2-4D74-AFEE-1E88CD927571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2">
            <a:extLst>
              <a:ext uri="{FF2B5EF4-FFF2-40B4-BE49-F238E27FC236}">
                <a16:creationId xmlns:a16="http://schemas.microsoft.com/office/drawing/2014/main" id="{617FE9CC-9A60-F393-62E8-8352ED98315B}"/>
              </a:ext>
            </a:extLst>
          </p:cNvPr>
          <p:cNvSpPr txBox="1"/>
          <p:nvPr/>
        </p:nvSpPr>
        <p:spPr>
          <a:xfrm>
            <a:off x="1391920" y="2360230"/>
            <a:ext cx="1057164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2.11.1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ru-RU" sz="1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Запугивание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с на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мерением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воспрепятствовать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ли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цу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предоставить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информацию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о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возможном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нарушении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антидопинговых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правил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" name="Прямоугольник 3">
            <a:extLst>
              <a:ext uri="{FF2B5EF4-FFF2-40B4-BE49-F238E27FC236}">
                <a16:creationId xmlns:a16="http://schemas.microsoft.com/office/drawing/2014/main" id="{51761DAE-0F56-909A-F74A-506749DDD371}"/>
              </a:ext>
            </a:extLst>
          </p:cNvPr>
          <p:cNvSpPr txBox="1"/>
          <p:nvPr/>
        </p:nvSpPr>
        <p:spPr>
          <a:xfrm>
            <a:off x="1516823" y="4012333"/>
            <a:ext cx="1057164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2.11.2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16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Преследование</a:t>
            </a:r>
            <a:r>
              <a:rPr kumimoji="0" sz="1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ru-RU" sz="1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л</a:t>
            </a:r>
            <a:r>
              <a:rPr kumimoji="0" sz="16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ица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,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предоставившего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доказательства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и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информацию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о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возможном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нарушении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антидопинговых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правил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Стрелка: вправо 9">
            <a:extLst>
              <a:ext uri="{FF2B5EF4-FFF2-40B4-BE49-F238E27FC236}">
                <a16:creationId xmlns:a16="http://schemas.microsoft.com/office/drawing/2014/main" id="{80C30D22-0A0E-E307-106D-F2B340E11C31}"/>
              </a:ext>
            </a:extLst>
          </p:cNvPr>
          <p:cNvSpPr/>
          <p:nvPr/>
        </p:nvSpPr>
        <p:spPr>
          <a:xfrm>
            <a:off x="390995" y="2410909"/>
            <a:ext cx="870156" cy="46509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noFill/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Стрелка: вправо 10">
            <a:extLst>
              <a:ext uri="{FF2B5EF4-FFF2-40B4-BE49-F238E27FC236}">
                <a16:creationId xmlns:a16="http://schemas.microsoft.com/office/drawing/2014/main" id="{F1F50CF9-53D0-1025-92E1-B09BE4EC3E9D}"/>
              </a:ext>
            </a:extLst>
          </p:cNvPr>
          <p:cNvSpPr/>
          <p:nvPr/>
        </p:nvSpPr>
        <p:spPr>
          <a:xfrm>
            <a:off x="390995" y="3974550"/>
            <a:ext cx="870156" cy="46509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noFill/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EE388E-8202-34E5-F0C0-CBFCE9E7BB64}"/>
              </a:ext>
            </a:extLst>
          </p:cNvPr>
          <p:cNvSpPr txBox="1"/>
          <p:nvPr/>
        </p:nvSpPr>
        <p:spPr>
          <a:xfrm>
            <a:off x="1261151" y="438896"/>
            <a:ext cx="9306813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Действия спортсмена или иного лица, направленные на воспрепятствование или преследование за предоставление информации уполномоченным органам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9315D8-7765-5A8E-9C94-85D56BCC157A}"/>
              </a:ext>
            </a:extLst>
          </p:cNvPr>
          <p:cNvSpPr txBox="1"/>
          <p:nvPr/>
        </p:nvSpPr>
        <p:spPr>
          <a:xfrm>
            <a:off x="2560805" y="5467797"/>
            <a:ext cx="765276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Для целей статьи 2.11 преследование, угрозы и запугивание – это в том числе недобросовестные действия, являющиеся несоразмерной реакцией</a:t>
            </a:r>
          </a:p>
        </p:txBody>
      </p:sp>
    </p:spTree>
    <p:extLst>
      <p:ext uri="{BB962C8B-B14F-4D97-AF65-F5344CB8AC3E}">
        <p14:creationId xmlns:p14="http://schemas.microsoft.com/office/powerpoint/2010/main" val="367990598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Что такое антидопинговые правила?"/>
          <p:cNvSpPr txBox="1"/>
          <p:nvPr/>
        </p:nvSpPr>
        <p:spPr>
          <a:xfrm>
            <a:off x="4023439" y="650042"/>
            <a:ext cx="474264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700" b="1">
                <a:solidFill>
                  <a:srgbClr val="021B8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Антидопинговые правила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  <p:pic>
        <p:nvPicPr>
          <p:cNvPr id="138" name="Рисунок 2" descr="Рисунок 2"/>
          <p:cNvPicPr>
            <a:picLocks noChangeAspect="1"/>
          </p:cNvPicPr>
          <p:nvPr/>
        </p:nvPicPr>
        <p:blipFill>
          <a:blip r:embed="rId2"/>
          <a:srcRect l="34462" t="10127" r="35129" b="12387"/>
          <a:stretch>
            <a:fillRect/>
          </a:stretch>
        </p:blipFill>
        <p:spPr>
          <a:xfrm>
            <a:off x="8180985" y="1881626"/>
            <a:ext cx="2479449" cy="3556087"/>
          </a:xfrm>
          <a:prstGeom prst="rect">
            <a:avLst/>
          </a:prstGeom>
          <a:ln w="3175" cap="sq">
            <a:solidFill>
              <a:schemeClr val="tx1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017CA1-C4D9-4C32-A8C0-7062C016C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702" y="1881625"/>
            <a:ext cx="2528945" cy="355608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9" name="Group 17">
            <a:extLst>
              <a:ext uri="{FF2B5EF4-FFF2-40B4-BE49-F238E27FC236}">
                <a16:creationId xmlns:a16="http://schemas.microsoft.com/office/drawing/2014/main" id="{0E960E98-36C2-45C2-9A60-F14955F47B12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Parallelogram 18">
              <a:extLst>
                <a:ext uri="{FF2B5EF4-FFF2-40B4-BE49-F238E27FC236}">
                  <a16:creationId xmlns:a16="http://schemas.microsoft.com/office/drawing/2014/main" id="{2EC143D3-3EB2-46B6-8D6E-ED6A574556A1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Parallelogram 19">
              <a:extLst>
                <a:ext uri="{FF2B5EF4-FFF2-40B4-BE49-F238E27FC236}">
                  <a16:creationId xmlns:a16="http://schemas.microsoft.com/office/drawing/2014/main" id="{E40F8C76-9DD2-4D74-AFEE-1E88CD927571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Что такое антидопинговые правила?"/>
          <p:cNvSpPr txBox="1"/>
          <p:nvPr/>
        </p:nvSpPr>
        <p:spPr>
          <a:xfrm>
            <a:off x="2658908" y="643390"/>
            <a:ext cx="731386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700" b="1">
                <a:solidFill>
                  <a:srgbClr val="021B8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Главная задача антидопинговых правил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  <p:grpSp>
        <p:nvGrpSpPr>
          <p:cNvPr id="9" name="Group 17">
            <a:extLst>
              <a:ext uri="{FF2B5EF4-FFF2-40B4-BE49-F238E27FC236}">
                <a16:creationId xmlns:a16="http://schemas.microsoft.com/office/drawing/2014/main" id="{0E960E98-36C2-45C2-9A60-F14955F47B12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Parallelogram 18">
              <a:extLst>
                <a:ext uri="{FF2B5EF4-FFF2-40B4-BE49-F238E27FC236}">
                  <a16:creationId xmlns:a16="http://schemas.microsoft.com/office/drawing/2014/main" id="{2EC143D3-3EB2-46B6-8D6E-ED6A574556A1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Parallelogram 19">
              <a:extLst>
                <a:ext uri="{FF2B5EF4-FFF2-40B4-BE49-F238E27FC236}">
                  <a16:creationId xmlns:a16="http://schemas.microsoft.com/office/drawing/2014/main" id="{E40F8C76-9DD2-4D74-AFEE-1E88CD927571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2" name="Объект 2">
            <a:extLst>
              <a:ext uri="{FF2B5EF4-FFF2-40B4-BE49-F238E27FC236}">
                <a16:creationId xmlns:a16="http://schemas.microsoft.com/office/drawing/2014/main" id="{F55738FD-BA9E-44E4-D376-A0ED0F2173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321920" y="4026195"/>
            <a:ext cx="7548157" cy="12337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800"/>
              </a:spcBef>
              <a:buNone/>
              <a:defRPr sz="3600"/>
            </a:pPr>
            <a:r>
              <a:rPr lang="ru-RU" sz="2400" dirty="0">
                <a:solidFill>
                  <a:schemeClr val="tx1"/>
                </a:solidFill>
              </a:rPr>
              <a:t>з</a:t>
            </a:r>
            <a:r>
              <a:rPr sz="2400" dirty="0" err="1">
                <a:solidFill>
                  <a:schemeClr val="tx1"/>
                </a:solidFill>
              </a:rPr>
              <a:t>ащита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фундаментального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права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спортсменов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участвовать</a:t>
            </a:r>
            <a:r>
              <a:rPr sz="2400" dirty="0">
                <a:solidFill>
                  <a:schemeClr val="tx1"/>
                </a:solidFill>
              </a:rPr>
              <a:t> в </a:t>
            </a:r>
            <a:r>
              <a:rPr sz="2400" dirty="0" err="1">
                <a:solidFill>
                  <a:schemeClr val="tx1"/>
                </a:solidFill>
              </a:rPr>
              <a:t>соревнованиях</a:t>
            </a:r>
            <a:r>
              <a:rPr sz="2400" dirty="0">
                <a:solidFill>
                  <a:schemeClr val="tx1"/>
                </a:solidFill>
              </a:rPr>
              <a:t>, </a:t>
            </a:r>
            <a:r>
              <a:rPr sz="2400" dirty="0" err="1">
                <a:solidFill>
                  <a:schemeClr val="tx1"/>
                </a:solidFill>
              </a:rPr>
              <a:t>свободных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от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допинга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F5CFF043-9995-3648-11A0-7631AAC15169}"/>
              </a:ext>
            </a:extLst>
          </p:cNvPr>
          <p:cNvSpPr/>
          <p:nvPr/>
        </p:nvSpPr>
        <p:spPr>
          <a:xfrm>
            <a:off x="5876161" y="1757342"/>
            <a:ext cx="439677" cy="1997923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241235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Что такое антидопинговые правила?"/>
          <p:cNvSpPr txBox="1"/>
          <p:nvPr/>
        </p:nvSpPr>
        <p:spPr>
          <a:xfrm>
            <a:off x="5263117" y="568453"/>
            <a:ext cx="1408397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700" b="1">
                <a:solidFill>
                  <a:srgbClr val="021B8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Допинг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  <p:grpSp>
        <p:nvGrpSpPr>
          <p:cNvPr id="9" name="Group 17">
            <a:extLst>
              <a:ext uri="{FF2B5EF4-FFF2-40B4-BE49-F238E27FC236}">
                <a16:creationId xmlns:a16="http://schemas.microsoft.com/office/drawing/2014/main" id="{0E960E98-36C2-45C2-9A60-F14955F47B12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Parallelogram 18">
              <a:extLst>
                <a:ext uri="{FF2B5EF4-FFF2-40B4-BE49-F238E27FC236}">
                  <a16:creationId xmlns:a16="http://schemas.microsoft.com/office/drawing/2014/main" id="{2EC143D3-3EB2-46B6-8D6E-ED6A574556A1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Parallelogram 19">
              <a:extLst>
                <a:ext uri="{FF2B5EF4-FFF2-40B4-BE49-F238E27FC236}">
                  <a16:creationId xmlns:a16="http://schemas.microsoft.com/office/drawing/2014/main" id="{E40F8C76-9DD2-4D74-AFEE-1E88CD927571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1149560-7B71-4AF8-589B-2C1A300B0B45}"/>
              </a:ext>
            </a:extLst>
          </p:cNvPr>
          <p:cNvSpPr txBox="1"/>
          <p:nvPr/>
        </p:nvSpPr>
        <p:spPr>
          <a:xfrm>
            <a:off x="2801048" y="2787423"/>
            <a:ext cx="6589903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"/>
              </a:rPr>
              <a:t>совершение одного или нескольких нарушений антидопинговых правил</a:t>
            </a:r>
          </a:p>
        </p:txBody>
      </p:sp>
      <p:pic>
        <p:nvPicPr>
          <p:cNvPr id="5" name="Picture 2" descr="Nurse with syringe doing a doping injection to champion athlete, tiny people. doping test, performance-enhancing drugs, doping use in sport concept. pinkish coral bluevector isolated illustration Free Vector">
            <a:extLst>
              <a:ext uri="{FF2B5EF4-FFF2-40B4-BE49-F238E27FC236}">
                <a16:creationId xmlns:a16="http://schemas.microsoft.com/office/drawing/2014/main" id="{20D3EB2A-DEE8-A705-1D9C-779DE80D7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039" y="3962954"/>
            <a:ext cx="3712551" cy="247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8DE49DF5-74C2-BFBE-D158-3808071DB423}"/>
              </a:ext>
            </a:extLst>
          </p:cNvPr>
          <p:cNvSpPr/>
          <p:nvPr/>
        </p:nvSpPr>
        <p:spPr>
          <a:xfrm>
            <a:off x="5788887" y="1337893"/>
            <a:ext cx="356859" cy="1162027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2919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Что такое антидопинговые правила?"/>
          <p:cNvSpPr txBox="1"/>
          <p:nvPr/>
        </p:nvSpPr>
        <p:spPr>
          <a:xfrm>
            <a:off x="2446308" y="674472"/>
            <a:ext cx="7695374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700" b="1">
                <a:solidFill>
                  <a:srgbClr val="021B8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Виды нарушений антидопинговых правил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  <p:grpSp>
        <p:nvGrpSpPr>
          <p:cNvPr id="9" name="Group 17">
            <a:extLst>
              <a:ext uri="{FF2B5EF4-FFF2-40B4-BE49-F238E27FC236}">
                <a16:creationId xmlns:a16="http://schemas.microsoft.com/office/drawing/2014/main" id="{0E960E98-36C2-45C2-9A60-F14955F47B12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Parallelogram 18">
              <a:extLst>
                <a:ext uri="{FF2B5EF4-FFF2-40B4-BE49-F238E27FC236}">
                  <a16:creationId xmlns:a16="http://schemas.microsoft.com/office/drawing/2014/main" id="{2EC143D3-3EB2-46B6-8D6E-ED6A574556A1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Parallelogram 19">
              <a:extLst>
                <a:ext uri="{FF2B5EF4-FFF2-40B4-BE49-F238E27FC236}">
                  <a16:creationId xmlns:a16="http://schemas.microsoft.com/office/drawing/2014/main" id="{E40F8C76-9DD2-4D74-AFEE-1E88CD927571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B26A80C-A7CD-ACAE-AF46-541E468145FA}"/>
              </a:ext>
            </a:extLst>
          </p:cNvPr>
          <p:cNvSpPr txBox="1"/>
          <p:nvPr/>
        </p:nvSpPr>
        <p:spPr>
          <a:xfrm>
            <a:off x="3126273" y="1536050"/>
            <a:ext cx="8219392" cy="41549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Calibri"/>
              </a:rPr>
              <a:t> Наличие запрещенной субстанции в пробе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Calibri"/>
              </a:rPr>
              <a:t> Использование или попытка использования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Calibri"/>
              </a:rPr>
              <a:t> Уклонение, отказ или неявка на процедуру сдачи пробы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Calibri"/>
              </a:rPr>
              <a:t> Нарушение порядка предоставления информации о местонахождении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Calibri"/>
              </a:rPr>
              <a:t> Фальсификация или попытка фальсификации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Calibri"/>
              </a:rPr>
              <a:t> Обладание запрещенной субстанцией или методом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Calibri"/>
              </a:rPr>
              <a:t> Распространение или попытка распространения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Calibri"/>
              </a:rPr>
              <a:t> Назначение или попытка назначения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Calibri"/>
              </a:rPr>
              <a:t> Соучастие</a:t>
            </a: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Calibri"/>
              </a:rPr>
              <a:t> Запрещенно</a:t>
            </a:r>
            <a:r>
              <a:rPr lang="ru-RU" sz="2000" dirty="0">
                <a:solidFill>
                  <a:srgbClr val="000000"/>
                </a:solidFill>
                <a:ea typeface="+mj-ea"/>
                <a:cs typeface="+mj-cs"/>
                <a:sym typeface="Calibri"/>
              </a:rPr>
              <a:t>е сотрудничество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+mj-ea"/>
              <a:cs typeface="+mj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Calibri"/>
              </a:rPr>
              <a:t>Воспрепятствование или преследование</a:t>
            </a:r>
          </a:p>
        </p:txBody>
      </p:sp>
    </p:spTree>
    <p:extLst>
      <p:ext uri="{BB962C8B-B14F-4D97-AF65-F5344CB8AC3E}">
        <p14:creationId xmlns:p14="http://schemas.microsoft.com/office/powerpoint/2010/main" val="189279652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7">
            <a:extLst>
              <a:ext uri="{FF2B5EF4-FFF2-40B4-BE49-F238E27FC236}">
                <a16:creationId xmlns:a16="http://schemas.microsoft.com/office/drawing/2014/main" id="{0E960E98-36C2-45C2-9A60-F14955F47B12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Parallelogram 18">
              <a:extLst>
                <a:ext uri="{FF2B5EF4-FFF2-40B4-BE49-F238E27FC236}">
                  <a16:creationId xmlns:a16="http://schemas.microsoft.com/office/drawing/2014/main" id="{2EC143D3-3EB2-46B6-8D6E-ED6A574556A1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Parallelogram 19">
              <a:extLst>
                <a:ext uri="{FF2B5EF4-FFF2-40B4-BE49-F238E27FC236}">
                  <a16:creationId xmlns:a16="http://schemas.microsoft.com/office/drawing/2014/main" id="{E40F8C76-9DD2-4D74-AFEE-1E88CD927571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pic>
        <p:nvPicPr>
          <p:cNvPr id="2" name="Рисунок 1" descr="Рисунок 1">
            <a:extLst>
              <a:ext uri="{FF2B5EF4-FFF2-40B4-BE49-F238E27FC236}">
                <a16:creationId xmlns:a16="http://schemas.microsoft.com/office/drawing/2014/main" id="{96DDF800-6E4E-64C7-2A0E-00DFCC44DD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912" t="26900" r="42912" b="38451"/>
          <a:stretch>
            <a:fillRect/>
          </a:stretch>
        </p:blipFill>
        <p:spPr>
          <a:xfrm>
            <a:off x="9926841" y="3891628"/>
            <a:ext cx="1617663" cy="22225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9668CC5-D8B2-50E0-892E-50FAF42E84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98228" y="2504059"/>
            <a:ext cx="5655077" cy="28527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3200" b="1">
                <a:solidFill>
                  <a:srgbClr val="00B050"/>
                </a:solidFill>
              </a:defRPr>
            </a:pPr>
            <a:r>
              <a:rPr lang="ru-RU" sz="2400" dirty="0">
                <a:solidFill>
                  <a:schemeClr val="tx1"/>
                </a:solidFill>
              </a:rPr>
              <a:t>Наличие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запрещенной субстанции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в пробе</a:t>
            </a: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Использование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или попытка использования запрещенной субстанции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или метода</a:t>
            </a:r>
            <a:br>
              <a:rPr sz="2400" dirty="0">
                <a:solidFill>
                  <a:schemeClr val="tx1"/>
                </a:solidFill>
              </a:rPr>
            </a:br>
            <a:endParaRPr sz="2400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38FB0D-3661-1ED0-6A64-A8694C3B0A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35" t="12600" r="35114" b="10847"/>
          <a:stretch/>
        </p:blipFill>
        <p:spPr>
          <a:xfrm>
            <a:off x="1443048" y="643715"/>
            <a:ext cx="1955180" cy="275586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70729711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7">
            <a:extLst>
              <a:ext uri="{FF2B5EF4-FFF2-40B4-BE49-F238E27FC236}">
                <a16:creationId xmlns:a16="http://schemas.microsoft.com/office/drawing/2014/main" id="{0E960E98-36C2-45C2-9A60-F14955F47B12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Parallelogram 18">
              <a:extLst>
                <a:ext uri="{FF2B5EF4-FFF2-40B4-BE49-F238E27FC236}">
                  <a16:creationId xmlns:a16="http://schemas.microsoft.com/office/drawing/2014/main" id="{2EC143D3-3EB2-46B6-8D6E-ED6A574556A1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Parallelogram 19">
              <a:extLst>
                <a:ext uri="{FF2B5EF4-FFF2-40B4-BE49-F238E27FC236}">
                  <a16:creationId xmlns:a16="http://schemas.microsoft.com/office/drawing/2014/main" id="{E40F8C76-9DD2-4D74-AFEE-1E88CD927571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21E053C3-B5E3-3043-BB2C-03C78426294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834444" y="6441955"/>
            <a:ext cx="273657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98989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Текст">
            <a:extLst>
              <a:ext uri="{FF2B5EF4-FFF2-40B4-BE49-F238E27FC236}">
                <a16:creationId xmlns:a16="http://schemas.microsoft.com/office/drawing/2014/main" id="{069EEC8E-47E0-A464-E21F-7DE36057AB30}"/>
              </a:ext>
            </a:extLst>
          </p:cNvPr>
          <p:cNvSpPr txBox="1"/>
          <p:nvPr/>
        </p:nvSpPr>
        <p:spPr>
          <a:xfrm>
            <a:off x="6535194" y="3285099"/>
            <a:ext cx="17301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4" name="Текст">
            <a:extLst>
              <a:ext uri="{FF2B5EF4-FFF2-40B4-BE49-F238E27FC236}">
                <a16:creationId xmlns:a16="http://schemas.microsoft.com/office/drawing/2014/main" id="{A526ECD3-4FAE-7BF3-01C2-3C89657DD7B1}"/>
              </a:ext>
            </a:extLst>
          </p:cNvPr>
          <p:cNvSpPr txBox="1"/>
          <p:nvPr/>
        </p:nvSpPr>
        <p:spPr>
          <a:xfrm>
            <a:off x="6662194" y="3412099"/>
            <a:ext cx="17301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C3C70-CA15-43A4-23FE-5799A740CED0}"/>
              </a:ext>
            </a:extLst>
          </p:cNvPr>
          <p:cNvSpPr txBox="1"/>
          <p:nvPr/>
        </p:nvSpPr>
        <p:spPr>
          <a:xfrm>
            <a:off x="1534917" y="5674340"/>
            <a:ext cx="103465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Сервис предназначен только для проверки лекарственных препаратов!!!</a:t>
            </a:r>
          </a:p>
        </p:txBody>
      </p:sp>
      <p:pic>
        <p:nvPicPr>
          <p:cNvPr id="6" name="Shape 1701" descr="Shape 1701">
            <a:extLst>
              <a:ext uri="{FF2B5EF4-FFF2-40B4-BE49-F238E27FC236}">
                <a16:creationId xmlns:a16="http://schemas.microsoft.com/office/drawing/2014/main" id="{213DDC60-76E0-6992-B09A-4B58E27AD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149" y="1346339"/>
            <a:ext cx="5535701" cy="5089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Новая заметка.jpeg" descr="Новая заметка.jpeg">
            <a:extLst>
              <a:ext uri="{FF2B5EF4-FFF2-40B4-BE49-F238E27FC236}">
                <a16:creationId xmlns:a16="http://schemas.microsoft.com/office/drawing/2014/main" id="{CC4E68B4-FF92-B539-DC92-E650492503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8" b="65718"/>
          <a:stretch/>
        </p:blipFill>
        <p:spPr>
          <a:xfrm>
            <a:off x="3745825" y="1909777"/>
            <a:ext cx="4700347" cy="835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09C77F-1413-9917-5458-F6ACB7EC0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77" y="2460567"/>
            <a:ext cx="1309673" cy="1309673"/>
          </a:xfrm>
          <a:prstGeom prst="rect">
            <a:avLst/>
          </a:prstGeom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88C89DAE-BFED-221E-3E45-46EEB27DB94C}"/>
              </a:ext>
            </a:extLst>
          </p:cNvPr>
          <p:cNvSpPr txBox="1"/>
          <p:nvPr/>
        </p:nvSpPr>
        <p:spPr>
          <a:xfrm>
            <a:off x="3975951" y="417177"/>
            <a:ext cx="605652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 b="1">
                <a:solidFill>
                  <a:srgbClr val="00206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СЕРВИС ДЛЯ ПРОВЕРКИ ПРЕПАРАТОВ 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CD29EF6B-0E07-E911-6AEC-3532CCDE0325}"/>
              </a:ext>
            </a:extLst>
          </p:cNvPr>
          <p:cNvSpPr txBox="1"/>
          <p:nvPr/>
        </p:nvSpPr>
        <p:spPr>
          <a:xfrm>
            <a:off x="4632821" y="3041041"/>
            <a:ext cx="2926354" cy="535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>
                <a:solidFill>
                  <a:srgbClr val="00B05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/>
                <a:cs typeface="Calibri Light"/>
                <a:sym typeface="Calibri Light"/>
              </a:rPr>
              <a:t> </a:t>
            </a:r>
            <a:r>
              <a:rPr kumimoji="0" sz="3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>
                  <a:solidFill>
                    <a:srgbClr val="0563C1"/>
                  </a:solidFill>
                </a:uFill>
                <a:latin typeface="Calibri Light"/>
                <a:cs typeface="Calibri Light"/>
                <a:sym typeface="Calibri Light"/>
                <a:hlinkClick r:id="rId5"/>
              </a:rPr>
              <a:t>list.rusada.ru</a:t>
            </a:r>
          </a:p>
        </p:txBody>
      </p:sp>
    </p:spTree>
    <p:extLst>
      <p:ext uri="{BB962C8B-B14F-4D97-AF65-F5344CB8AC3E}">
        <p14:creationId xmlns:p14="http://schemas.microsoft.com/office/powerpoint/2010/main" val="263513406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7">
            <a:extLst>
              <a:ext uri="{FF2B5EF4-FFF2-40B4-BE49-F238E27FC236}">
                <a16:creationId xmlns:a16="http://schemas.microsoft.com/office/drawing/2014/main" id="{0E960E98-36C2-45C2-9A60-F14955F47B12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Parallelogram 18">
              <a:extLst>
                <a:ext uri="{FF2B5EF4-FFF2-40B4-BE49-F238E27FC236}">
                  <a16:creationId xmlns:a16="http://schemas.microsoft.com/office/drawing/2014/main" id="{2EC143D3-3EB2-46B6-8D6E-ED6A574556A1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Parallelogram 19">
              <a:extLst>
                <a:ext uri="{FF2B5EF4-FFF2-40B4-BE49-F238E27FC236}">
                  <a16:creationId xmlns:a16="http://schemas.microsoft.com/office/drawing/2014/main" id="{E40F8C76-9DD2-4D74-AFEE-1E88CD927571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2E092-DE0B-0D7A-712B-0645532D58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2038" y="484463"/>
            <a:ext cx="9144000" cy="866776"/>
          </a:xfrm>
          <a:prstGeom prst="rect">
            <a:avLst/>
          </a:prstGeom>
        </p:spPr>
        <p:txBody>
          <a:bodyPr>
            <a:normAutofit/>
          </a:bodyPr>
          <a:lstStyle>
            <a:lvl1pPr defTabSz="905255">
              <a:defRPr sz="3168" b="1">
                <a:solidFill>
                  <a:srgbClr val="021B8D"/>
                </a:solidFill>
              </a:defRPr>
            </a:lvl1pPr>
          </a:lstStyle>
          <a:p>
            <a:r>
              <a:rPr lang="ru-RU" sz="3200" dirty="0">
                <a:solidFill>
                  <a:schemeClr val="tx1"/>
                </a:solidFill>
              </a:rPr>
              <a:t>Отказ и иное уклонение от сдачи пробы</a:t>
            </a:r>
          </a:p>
        </p:txBody>
      </p:sp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03086700-AF9B-519C-A7ED-345029F3F886}"/>
              </a:ext>
            </a:extLst>
          </p:cNvPr>
          <p:cNvSpPr txBox="1"/>
          <p:nvPr/>
        </p:nvSpPr>
        <p:spPr>
          <a:xfrm>
            <a:off x="2144036" y="5559773"/>
            <a:ext cx="8400925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b="1">
                <a:latin typeface="Constantia"/>
                <a:ea typeface="Constantia"/>
                <a:cs typeface="Constantia"/>
                <a:sym typeface="Constantia"/>
              </a:defRPr>
            </a:pP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Спортсмен должен быть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готов пройти процедуру д/к в любое время и в любом месте!</a:t>
            </a:r>
            <a:endParaRPr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1" descr="Рисунок 1">
            <a:extLst>
              <a:ext uri="{FF2B5EF4-FFF2-40B4-BE49-F238E27FC236}">
                <a16:creationId xmlns:a16="http://schemas.microsoft.com/office/drawing/2014/main" id="{9424F49B-3350-0E6D-5DE8-BCF9656834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508" t="25851" r="30510" b="22701"/>
          <a:stretch>
            <a:fillRect/>
          </a:stretch>
        </p:blipFill>
        <p:spPr>
          <a:xfrm>
            <a:off x="927052" y="2298889"/>
            <a:ext cx="3043826" cy="226022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87E47F-764A-E496-5C16-A830B3C9FF7A}"/>
              </a:ext>
            </a:extLst>
          </p:cNvPr>
          <p:cNvSpPr txBox="1"/>
          <p:nvPr/>
        </p:nvSpPr>
        <p:spPr>
          <a:xfrm>
            <a:off x="4691542" y="2944347"/>
            <a:ext cx="7027877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После уведомления необходимо </a:t>
            </a: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  <a:sym typeface="Calibri"/>
              </a:rPr>
              <a:t>незамедлительно явиться на пункт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допинг-контроля!</a:t>
            </a:r>
          </a:p>
          <a:p>
            <a:endParaRPr lang="ru-RU" sz="20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algn="ctr"/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Исключение – отсрочки по уважительной причине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0047822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7">
            <a:extLst>
              <a:ext uri="{FF2B5EF4-FFF2-40B4-BE49-F238E27FC236}">
                <a16:creationId xmlns:a16="http://schemas.microsoft.com/office/drawing/2014/main" id="{0E960E98-36C2-45C2-9A60-F14955F47B12}"/>
              </a:ext>
            </a:extLst>
          </p:cNvPr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Parallelogram 18">
              <a:extLst>
                <a:ext uri="{FF2B5EF4-FFF2-40B4-BE49-F238E27FC236}">
                  <a16:creationId xmlns:a16="http://schemas.microsoft.com/office/drawing/2014/main" id="{2EC143D3-3EB2-46B6-8D6E-ED6A574556A1}"/>
                </a:ext>
              </a:extLst>
            </p:cNvPr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Parallelogram 19">
              <a:extLst>
                <a:ext uri="{FF2B5EF4-FFF2-40B4-BE49-F238E27FC236}">
                  <a16:creationId xmlns:a16="http://schemas.microsoft.com/office/drawing/2014/main" id="{E40F8C76-9DD2-4D74-AFEE-1E88CD927571}"/>
                </a:ext>
              </a:extLst>
            </p:cNvPr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name="adj" fmla="val 658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028ECD-67B2-1C5F-8C62-DAB548F0BA64}"/>
              </a:ext>
            </a:extLst>
          </p:cNvPr>
          <p:cNvSpPr txBox="1"/>
          <p:nvPr/>
        </p:nvSpPr>
        <p:spPr>
          <a:xfrm>
            <a:off x="6783212" y="1863727"/>
            <a:ext cx="49474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>
                <a:cs typeface="Arial" panose="020B0604020202020204" pitchFamily="34" charset="0"/>
              </a:rPr>
              <a:t>Нарушение порядка предоставления информации о местонахождении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56C012-5392-BB97-B7CB-FF8350CB9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87" y="2201114"/>
            <a:ext cx="3335380" cy="86122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</p:pic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id="{3198703F-8049-1984-D785-2F93C44BAACF}"/>
              </a:ext>
            </a:extLst>
          </p:cNvPr>
          <p:cNvSpPr txBox="1"/>
          <p:nvPr/>
        </p:nvSpPr>
        <p:spPr>
          <a:xfrm>
            <a:off x="1967868" y="4662151"/>
            <a:ext cx="840092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b="1">
                <a:latin typeface="Constantia"/>
                <a:ea typeface="Constantia"/>
                <a:cs typeface="Constantia"/>
                <a:sym typeface="Constantia"/>
              </a:defRPr>
            </a:pPr>
            <a:endParaRPr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F9BC44-E0B7-0FAC-1C2A-A9A7FEDF04DF}"/>
              </a:ext>
            </a:extLst>
          </p:cNvPr>
          <p:cNvSpPr txBox="1"/>
          <p:nvPr/>
        </p:nvSpPr>
        <p:spPr>
          <a:xfrm>
            <a:off x="2514649" y="4769874"/>
            <a:ext cx="7709483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Спортсмен, включенный в пул тестирования, обязан предоставлять информацию о своем местонахождении!</a:t>
            </a:r>
          </a:p>
        </p:txBody>
      </p:sp>
    </p:spTree>
    <p:extLst>
      <p:ext uri="{BB962C8B-B14F-4D97-AF65-F5344CB8AC3E}">
        <p14:creationId xmlns:p14="http://schemas.microsoft.com/office/powerpoint/2010/main" val="224564448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505</Words>
  <Application>Microsoft Office PowerPoint</Application>
  <PresentationFormat>Широкоэкранный</PresentationFormat>
  <Paragraphs>75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Gill Sans</vt:lpstr>
      <vt:lpstr>Helvetica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Наличие  запрещенной субстанции  в пробе      Использование  или попытка использования запрещенной субстанции  или метода </vt:lpstr>
      <vt:lpstr>Презентация PowerPoint</vt:lpstr>
      <vt:lpstr>Отказ и иное уклонение от сдачи пробы</vt:lpstr>
      <vt:lpstr>Презентация PowerPoint</vt:lpstr>
      <vt:lpstr>Презентация PowerPoint</vt:lpstr>
      <vt:lpstr>Презентация PowerPoint</vt:lpstr>
      <vt:lpstr>Презентация PowerPoint</vt:lpstr>
      <vt:lpstr>Фальсификация или попытка фальсификации</vt:lpstr>
      <vt:lpstr>Обладание запрещенными субстанциями и методами </vt:lpstr>
      <vt:lpstr>Распространение или  попытка распространения</vt:lpstr>
      <vt:lpstr>Запрещенное  сотрудничество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Капанадзе Елизавета Петровна</dc:creator>
  <cp:lastModifiedBy>Синичкин Леонид Леонидович</cp:lastModifiedBy>
  <cp:revision>4</cp:revision>
  <dcterms:created xsi:type="dcterms:W3CDTF">2022-09-28T11:05:47Z</dcterms:created>
  <dcterms:modified xsi:type="dcterms:W3CDTF">2023-05-18T08:35:10Z</dcterms:modified>
</cp:coreProperties>
</file>